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theme/themeOverride1.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50"/>
  </p:notesMasterIdLst>
  <p:sldIdLst>
    <p:sldId id="420" r:id="rId6"/>
    <p:sldId id="257" r:id="rId7"/>
    <p:sldId id="260" r:id="rId8"/>
    <p:sldId id="259" r:id="rId9"/>
    <p:sldId id="261" r:id="rId10"/>
    <p:sldId id="262" r:id="rId11"/>
    <p:sldId id="269" r:id="rId12"/>
    <p:sldId id="303" r:id="rId13"/>
    <p:sldId id="307" r:id="rId14"/>
    <p:sldId id="305" r:id="rId15"/>
    <p:sldId id="266" r:id="rId16"/>
    <p:sldId id="278" r:id="rId17"/>
    <p:sldId id="361" r:id="rId18"/>
    <p:sldId id="363" r:id="rId19"/>
    <p:sldId id="425" r:id="rId20"/>
    <p:sldId id="365" r:id="rId21"/>
    <p:sldId id="366" r:id="rId22"/>
    <p:sldId id="368" r:id="rId23"/>
    <p:sldId id="393" r:id="rId24"/>
    <p:sldId id="375" r:id="rId25"/>
    <p:sldId id="376" r:id="rId26"/>
    <p:sldId id="377" r:id="rId27"/>
    <p:sldId id="378" r:id="rId28"/>
    <p:sldId id="422" r:id="rId29"/>
    <p:sldId id="423" r:id="rId30"/>
    <p:sldId id="421" r:id="rId31"/>
    <p:sldId id="426" r:id="rId32"/>
    <p:sldId id="427" r:id="rId33"/>
    <p:sldId id="428" r:id="rId34"/>
    <p:sldId id="429" r:id="rId35"/>
    <p:sldId id="430" r:id="rId36"/>
    <p:sldId id="431" r:id="rId37"/>
    <p:sldId id="432" r:id="rId38"/>
    <p:sldId id="433" r:id="rId39"/>
    <p:sldId id="434" r:id="rId40"/>
    <p:sldId id="436" r:id="rId41"/>
    <p:sldId id="437" r:id="rId42"/>
    <p:sldId id="435" r:id="rId43"/>
    <p:sldId id="438" r:id="rId44"/>
    <p:sldId id="439" r:id="rId45"/>
    <p:sldId id="441" r:id="rId46"/>
    <p:sldId id="442" r:id="rId47"/>
    <p:sldId id="440" r:id="rId48"/>
    <p:sldId id="443" r:id="rId49"/>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FFFF"/>
    <a:srgbClr val="FFFF66"/>
    <a:srgbClr val="FFCC00"/>
    <a:srgbClr val="FFFF00"/>
    <a:srgbClr val="3366FF"/>
    <a:srgbClr val="FF9933"/>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57" autoAdjust="0"/>
    <p:restoredTop sz="94660"/>
  </p:normalViewPr>
  <p:slideViewPr>
    <p:cSldViewPr>
      <p:cViewPr varScale="1">
        <p:scale>
          <a:sx n="63" d="100"/>
          <a:sy n="63" d="100"/>
        </p:scale>
        <p:origin x="10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9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AMA%20Al-Ahmari\My%20Documents\six%20sigma%20project\Survey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AMA%20Al-Ahmari\My%20Documents\six%20sigma%20project\Survey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AMA%20Al-Ahmari\My%20Documents\six%20sigma%20project\Survey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AMA%20Al-Ahmari\My%20Documents\six%20sigma%20project\Survey1.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Documents%20and%20Settings\AMA%20Al-Ahmari\My%20Documents\six%20sigma%20project\Survey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7"/>
    </mc:Choice>
    <mc:Fallback>
      <c:style val="47"/>
    </mc:Fallback>
  </mc:AlternateContent>
  <c:chart>
    <c:autoTitleDeleted val="1"/>
    <c:plotArea>
      <c:layout/>
      <c:lineChart>
        <c:grouping val="standard"/>
        <c:varyColors val="0"/>
        <c:ser>
          <c:idx val="0"/>
          <c:order val="0"/>
          <c:tx>
            <c:strRef>
              <c:f>Sheet1!$U$5</c:f>
              <c:strCache>
                <c:ptCount val="1"/>
                <c:pt idx="0">
                  <c:v>Average Value</c:v>
                </c:pt>
              </c:strCache>
            </c:strRef>
          </c:tx>
          <c:marker>
            <c:symbol val="none"/>
          </c:marker>
          <c:cat>
            <c:strRef>
              <c:f>Sheet1!$N$6:$N$16</c:f>
              <c:strCache>
                <c:ptCount val="11"/>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strCache>
            </c:strRef>
          </c:cat>
          <c:val>
            <c:numRef>
              <c:f>Sheet1!$U$6:$U$16</c:f>
              <c:numCache>
                <c:formatCode>0.00</c:formatCode>
                <c:ptCount val="11"/>
                <c:pt idx="0">
                  <c:v>3.9333333333333336</c:v>
                </c:pt>
                <c:pt idx="1">
                  <c:v>2</c:v>
                </c:pt>
                <c:pt idx="2">
                  <c:v>3.1333333333333342</c:v>
                </c:pt>
                <c:pt idx="3">
                  <c:v>2.4000000000000004</c:v>
                </c:pt>
                <c:pt idx="4">
                  <c:v>2.3333333333333339</c:v>
                </c:pt>
                <c:pt idx="5">
                  <c:v>2.7</c:v>
                </c:pt>
                <c:pt idx="6">
                  <c:v>2.4333333333333331</c:v>
                </c:pt>
                <c:pt idx="7">
                  <c:v>3.333333333333333</c:v>
                </c:pt>
                <c:pt idx="8">
                  <c:v>2.7</c:v>
                </c:pt>
                <c:pt idx="9">
                  <c:v>3.4000000000000004</c:v>
                </c:pt>
                <c:pt idx="10">
                  <c:v>3.1000000000000005</c:v>
                </c:pt>
              </c:numCache>
            </c:numRef>
          </c:val>
          <c:smooth val="0"/>
        </c:ser>
        <c:dLbls>
          <c:showLegendKey val="0"/>
          <c:showVal val="0"/>
          <c:showCatName val="0"/>
          <c:showSerName val="0"/>
          <c:showPercent val="0"/>
          <c:showBubbleSize val="0"/>
        </c:dLbls>
        <c:dropLines/>
        <c:smooth val="0"/>
        <c:axId val="858676408"/>
        <c:axId val="858672880"/>
      </c:lineChart>
      <c:catAx>
        <c:axId val="858676408"/>
        <c:scaling>
          <c:orientation val="minMax"/>
        </c:scaling>
        <c:delete val="0"/>
        <c:axPos val="b"/>
        <c:numFmt formatCode="General" sourceLinked="0"/>
        <c:majorTickMark val="none"/>
        <c:minorTickMark val="none"/>
        <c:tickLblPos val="nextTo"/>
        <c:txPr>
          <a:bodyPr/>
          <a:lstStyle/>
          <a:p>
            <a:pPr>
              <a:defRPr lang="ar-SA"/>
            </a:pPr>
            <a:endParaRPr lang="en-US"/>
          </a:p>
        </c:txPr>
        <c:crossAx val="858672880"/>
        <c:crosses val="autoZero"/>
        <c:auto val="1"/>
        <c:lblAlgn val="ctr"/>
        <c:lblOffset val="100"/>
        <c:noMultiLvlLbl val="0"/>
      </c:catAx>
      <c:valAx>
        <c:axId val="858672880"/>
        <c:scaling>
          <c:orientation val="minMax"/>
        </c:scaling>
        <c:delete val="0"/>
        <c:axPos val="l"/>
        <c:majorGridlines/>
        <c:numFmt formatCode="0.00" sourceLinked="1"/>
        <c:majorTickMark val="out"/>
        <c:minorTickMark val="none"/>
        <c:tickLblPos val="nextTo"/>
        <c:txPr>
          <a:bodyPr/>
          <a:lstStyle/>
          <a:p>
            <a:pPr>
              <a:defRPr lang="ar-SA"/>
            </a:pPr>
            <a:endParaRPr lang="en-US"/>
          </a:p>
        </c:txPr>
        <c:crossAx val="858676408"/>
        <c:crosses val="autoZero"/>
        <c:crossBetween val="between"/>
      </c:valAx>
    </c:plotArea>
    <c:legend>
      <c:legendPos val="r"/>
      <c:overlay val="0"/>
      <c:txPr>
        <a:bodyPr/>
        <a:lstStyle/>
        <a:p>
          <a:pPr>
            <a:defRPr lang="ar-SA"/>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1"/>
    <c:plotArea>
      <c:layout>
        <c:manualLayout>
          <c:layoutTarget val="inner"/>
          <c:xMode val="edge"/>
          <c:yMode val="edge"/>
          <c:x val="0.31117089530475495"/>
          <c:y val="3.835067248718263E-2"/>
          <c:w val="0.62864391951006249"/>
          <c:h val="0.80800212149647099"/>
        </c:manualLayout>
      </c:layout>
      <c:lineChart>
        <c:grouping val="standard"/>
        <c:varyColors val="0"/>
        <c:ser>
          <c:idx val="0"/>
          <c:order val="0"/>
          <c:tx>
            <c:strRef>
              <c:f>'Sheet1 (3)'!$M$6</c:f>
              <c:strCache>
                <c:ptCount val="1"/>
                <c:pt idx="0">
                  <c:v>IE outcome (a)</c:v>
                </c:pt>
              </c:strCache>
            </c:strRef>
          </c:tx>
          <c:marker>
            <c:symbol val="none"/>
          </c:marker>
          <c:val>
            <c:numRef>
              <c:f>'Sheet1 (3)'!$U$6:$W$6</c:f>
              <c:numCache>
                <c:formatCode>0.00</c:formatCode>
                <c:ptCount val="3"/>
                <c:pt idx="0">
                  <c:v>3.2666666666666666</c:v>
                </c:pt>
                <c:pt idx="1">
                  <c:v>3.2166666666666668</c:v>
                </c:pt>
                <c:pt idx="2">
                  <c:v>3.1</c:v>
                </c:pt>
              </c:numCache>
            </c:numRef>
          </c:val>
          <c:smooth val="0"/>
        </c:ser>
        <c:ser>
          <c:idx val="1"/>
          <c:order val="1"/>
          <c:tx>
            <c:strRef>
              <c:f>'Sheet1 (3)'!$M$7</c:f>
              <c:strCache>
                <c:ptCount val="1"/>
                <c:pt idx="0">
                  <c:v>IE outcome (b)</c:v>
                </c:pt>
              </c:strCache>
            </c:strRef>
          </c:tx>
          <c:marker>
            <c:symbol val="none"/>
          </c:marker>
          <c:val>
            <c:numRef>
              <c:f>'Sheet1 (3)'!$U$7:$W$7</c:f>
              <c:numCache>
                <c:formatCode>0.00</c:formatCode>
                <c:ptCount val="3"/>
                <c:pt idx="0">
                  <c:v>3.1999999999999997</c:v>
                </c:pt>
                <c:pt idx="1">
                  <c:v>3.4000000000000004</c:v>
                </c:pt>
                <c:pt idx="2">
                  <c:v>3.0000000000000004</c:v>
                </c:pt>
              </c:numCache>
            </c:numRef>
          </c:val>
          <c:smooth val="0"/>
        </c:ser>
        <c:ser>
          <c:idx val="2"/>
          <c:order val="2"/>
          <c:tx>
            <c:strRef>
              <c:f>'Sheet1 (3)'!$M$8</c:f>
              <c:strCache>
                <c:ptCount val="1"/>
                <c:pt idx="0">
                  <c:v>IE outcome (c)</c:v>
                </c:pt>
              </c:strCache>
            </c:strRef>
          </c:tx>
          <c:marker>
            <c:symbol val="none"/>
          </c:marker>
          <c:val>
            <c:numRef>
              <c:f>'Sheet1 (3)'!$U$8:$W$8</c:f>
              <c:numCache>
                <c:formatCode>0.00</c:formatCode>
                <c:ptCount val="3"/>
                <c:pt idx="0">
                  <c:v>2.4666666666666668</c:v>
                </c:pt>
                <c:pt idx="1">
                  <c:v>3.2666666666666671</c:v>
                </c:pt>
                <c:pt idx="2">
                  <c:v>3.0666666666666669</c:v>
                </c:pt>
              </c:numCache>
            </c:numRef>
          </c:val>
          <c:smooth val="0"/>
        </c:ser>
        <c:ser>
          <c:idx val="3"/>
          <c:order val="3"/>
          <c:tx>
            <c:strRef>
              <c:f>'Sheet1 (3)'!$M$9</c:f>
              <c:strCache>
                <c:ptCount val="1"/>
                <c:pt idx="0">
                  <c:v>IE outcome (d)</c:v>
                </c:pt>
              </c:strCache>
            </c:strRef>
          </c:tx>
          <c:marker>
            <c:symbol val="none"/>
          </c:marker>
          <c:val>
            <c:numRef>
              <c:f>'Sheet1 (3)'!$U$9:$W$9</c:f>
              <c:numCache>
                <c:formatCode>0.00</c:formatCode>
                <c:ptCount val="3"/>
                <c:pt idx="0">
                  <c:v>3.0000000000000004</c:v>
                </c:pt>
                <c:pt idx="1">
                  <c:v>2.5</c:v>
                </c:pt>
                <c:pt idx="2">
                  <c:v>3.4000000000000004</c:v>
                </c:pt>
              </c:numCache>
            </c:numRef>
          </c:val>
          <c:smooth val="0"/>
        </c:ser>
        <c:ser>
          <c:idx val="4"/>
          <c:order val="4"/>
          <c:tx>
            <c:strRef>
              <c:f>'Sheet1 (3)'!$M$10</c:f>
              <c:strCache>
                <c:ptCount val="1"/>
                <c:pt idx="0">
                  <c:v>IE outcome (e)</c:v>
                </c:pt>
              </c:strCache>
            </c:strRef>
          </c:tx>
          <c:marker>
            <c:symbol val="none"/>
          </c:marker>
          <c:val>
            <c:numRef>
              <c:f>'Sheet1 (3)'!$U$10:$W$10</c:f>
              <c:numCache>
                <c:formatCode>0.00</c:formatCode>
                <c:ptCount val="3"/>
                <c:pt idx="0">
                  <c:v>2.2666666666666671</c:v>
                </c:pt>
                <c:pt idx="1">
                  <c:v>2.5333333333333341</c:v>
                </c:pt>
                <c:pt idx="2">
                  <c:v>2.6000000000000005</c:v>
                </c:pt>
              </c:numCache>
            </c:numRef>
          </c:val>
          <c:smooth val="0"/>
        </c:ser>
        <c:ser>
          <c:idx val="5"/>
          <c:order val="5"/>
          <c:tx>
            <c:strRef>
              <c:f>'Sheet1 (3)'!$M$11</c:f>
              <c:strCache>
                <c:ptCount val="1"/>
                <c:pt idx="0">
                  <c:v>IE outcome (f)</c:v>
                </c:pt>
              </c:strCache>
            </c:strRef>
          </c:tx>
          <c:marker>
            <c:symbol val="none"/>
          </c:marker>
          <c:val>
            <c:numRef>
              <c:f>'Sheet1 (3)'!$U$11:$W$11</c:f>
              <c:numCache>
                <c:formatCode>0.00</c:formatCode>
                <c:ptCount val="3"/>
                <c:pt idx="0">
                  <c:v>3.5</c:v>
                </c:pt>
                <c:pt idx="1">
                  <c:v>2.5</c:v>
                </c:pt>
                <c:pt idx="2">
                  <c:v>2.8000000000000003</c:v>
                </c:pt>
              </c:numCache>
            </c:numRef>
          </c:val>
          <c:smooth val="0"/>
        </c:ser>
        <c:ser>
          <c:idx val="6"/>
          <c:order val="6"/>
          <c:tx>
            <c:strRef>
              <c:f>'Sheet1 (3)'!$M$12</c:f>
              <c:strCache>
                <c:ptCount val="1"/>
                <c:pt idx="0">
                  <c:v>IE outcome (g)</c:v>
                </c:pt>
              </c:strCache>
            </c:strRef>
          </c:tx>
          <c:marker>
            <c:symbol val="none"/>
          </c:marker>
          <c:val>
            <c:numRef>
              <c:f>'Sheet1 (3)'!$U$12:$W$12</c:f>
              <c:numCache>
                <c:formatCode>0.00</c:formatCode>
                <c:ptCount val="3"/>
                <c:pt idx="0">
                  <c:v>3.166666666666667</c:v>
                </c:pt>
                <c:pt idx="1">
                  <c:v>2.6333333333333342</c:v>
                </c:pt>
                <c:pt idx="2">
                  <c:v>2.7666666666666671</c:v>
                </c:pt>
              </c:numCache>
            </c:numRef>
          </c:val>
          <c:smooth val="0"/>
        </c:ser>
        <c:ser>
          <c:idx val="7"/>
          <c:order val="7"/>
          <c:tx>
            <c:strRef>
              <c:f>'Sheet1 (3)'!$M$13</c:f>
              <c:strCache>
                <c:ptCount val="1"/>
                <c:pt idx="0">
                  <c:v>IE outcome (h)</c:v>
                </c:pt>
              </c:strCache>
            </c:strRef>
          </c:tx>
          <c:marker>
            <c:symbol val="none"/>
          </c:marker>
          <c:val>
            <c:numRef>
              <c:f>'Sheet1 (3)'!$U$13:$W$13</c:f>
              <c:numCache>
                <c:formatCode>0.00</c:formatCode>
                <c:ptCount val="3"/>
                <c:pt idx="0">
                  <c:v>2.8000000000000003</c:v>
                </c:pt>
                <c:pt idx="1">
                  <c:v>2.9</c:v>
                </c:pt>
                <c:pt idx="2">
                  <c:v>3.2333333333333352</c:v>
                </c:pt>
              </c:numCache>
            </c:numRef>
          </c:val>
          <c:smooth val="0"/>
        </c:ser>
        <c:ser>
          <c:idx val="8"/>
          <c:order val="8"/>
          <c:tx>
            <c:strRef>
              <c:f>'Sheet1 (3)'!$M$14</c:f>
              <c:strCache>
                <c:ptCount val="1"/>
                <c:pt idx="0">
                  <c:v>IE outcome (i)</c:v>
                </c:pt>
              </c:strCache>
            </c:strRef>
          </c:tx>
          <c:marker>
            <c:symbol val="none"/>
          </c:marker>
          <c:val>
            <c:numRef>
              <c:f>'Sheet1 (3)'!$U$14:$W$14</c:f>
              <c:numCache>
                <c:formatCode>0.00</c:formatCode>
                <c:ptCount val="3"/>
                <c:pt idx="0">
                  <c:v>2.1</c:v>
                </c:pt>
                <c:pt idx="1">
                  <c:v>3.5</c:v>
                </c:pt>
                <c:pt idx="2">
                  <c:v>4.3</c:v>
                </c:pt>
              </c:numCache>
            </c:numRef>
          </c:val>
          <c:smooth val="0"/>
        </c:ser>
        <c:ser>
          <c:idx val="9"/>
          <c:order val="9"/>
          <c:tx>
            <c:strRef>
              <c:f>'Sheet1 (3)'!$M$15</c:f>
              <c:strCache>
                <c:ptCount val="1"/>
                <c:pt idx="0">
                  <c:v>IE outcome (j)</c:v>
                </c:pt>
              </c:strCache>
            </c:strRef>
          </c:tx>
          <c:marker>
            <c:symbol val="none"/>
          </c:marker>
          <c:val>
            <c:numRef>
              <c:f>'Sheet1 (3)'!$U$15:$W$15</c:f>
              <c:numCache>
                <c:formatCode>0.00</c:formatCode>
                <c:ptCount val="3"/>
                <c:pt idx="0">
                  <c:v>3.1000000000000005</c:v>
                </c:pt>
                <c:pt idx="1">
                  <c:v>4.0999999999999996</c:v>
                </c:pt>
                <c:pt idx="2">
                  <c:v>3</c:v>
                </c:pt>
              </c:numCache>
            </c:numRef>
          </c:val>
          <c:smooth val="0"/>
        </c:ser>
        <c:ser>
          <c:idx val="10"/>
          <c:order val="10"/>
          <c:tx>
            <c:strRef>
              <c:f>'Sheet1 (3)'!$M$16</c:f>
              <c:strCache>
                <c:ptCount val="1"/>
                <c:pt idx="0">
                  <c:v>IE outcome (k)</c:v>
                </c:pt>
              </c:strCache>
            </c:strRef>
          </c:tx>
          <c:marker>
            <c:symbol val="none"/>
          </c:marker>
          <c:val>
            <c:numRef>
              <c:f>'Sheet1 (3)'!$U$16:$W$16</c:f>
              <c:numCache>
                <c:formatCode>0.00</c:formatCode>
                <c:ptCount val="3"/>
                <c:pt idx="0">
                  <c:v>2.4</c:v>
                </c:pt>
                <c:pt idx="1">
                  <c:v>3</c:v>
                </c:pt>
                <c:pt idx="2">
                  <c:v>3.1</c:v>
                </c:pt>
              </c:numCache>
            </c:numRef>
          </c:val>
          <c:smooth val="0"/>
        </c:ser>
        <c:dLbls>
          <c:showLegendKey val="0"/>
          <c:showVal val="0"/>
          <c:showCatName val="0"/>
          <c:showSerName val="0"/>
          <c:showPercent val="0"/>
          <c:showBubbleSize val="0"/>
        </c:dLbls>
        <c:smooth val="0"/>
        <c:axId val="723183264"/>
        <c:axId val="723182872"/>
      </c:lineChart>
      <c:catAx>
        <c:axId val="723183264"/>
        <c:scaling>
          <c:orientation val="minMax"/>
        </c:scaling>
        <c:delete val="0"/>
        <c:axPos val="b"/>
        <c:majorTickMark val="out"/>
        <c:minorTickMark val="none"/>
        <c:tickLblPos val="nextTo"/>
        <c:txPr>
          <a:bodyPr/>
          <a:lstStyle/>
          <a:p>
            <a:pPr>
              <a:defRPr lang="ar-SA"/>
            </a:pPr>
            <a:endParaRPr lang="en-US"/>
          </a:p>
        </c:txPr>
        <c:crossAx val="723182872"/>
        <c:crosses val="autoZero"/>
        <c:auto val="1"/>
        <c:lblAlgn val="ctr"/>
        <c:lblOffset val="100"/>
        <c:noMultiLvlLbl val="0"/>
      </c:catAx>
      <c:valAx>
        <c:axId val="723182872"/>
        <c:scaling>
          <c:orientation val="minMax"/>
        </c:scaling>
        <c:delete val="0"/>
        <c:axPos val="l"/>
        <c:majorGridlines/>
        <c:numFmt formatCode="0.00" sourceLinked="1"/>
        <c:majorTickMark val="out"/>
        <c:minorTickMark val="none"/>
        <c:tickLblPos val="nextTo"/>
        <c:txPr>
          <a:bodyPr/>
          <a:lstStyle/>
          <a:p>
            <a:pPr>
              <a:defRPr lang="ar-SA"/>
            </a:pPr>
            <a:endParaRPr lang="en-US"/>
          </a:p>
        </c:txPr>
        <c:crossAx val="723183264"/>
        <c:crosses val="autoZero"/>
        <c:crossBetween val="between"/>
      </c:valAx>
    </c:plotArea>
    <c:legend>
      <c:legendPos val="l"/>
      <c:layout>
        <c:manualLayout>
          <c:xMode val="edge"/>
          <c:yMode val="edge"/>
          <c:x val="1.6345595533111039E-2"/>
          <c:y val="3.2215296004666258E-2"/>
          <c:w val="0.20454337899543468"/>
          <c:h val="0.73467053460423049"/>
        </c:manualLayout>
      </c:layout>
      <c:overlay val="0"/>
      <c:txPr>
        <a:bodyPr/>
        <a:lstStyle/>
        <a:p>
          <a:pPr>
            <a:defRPr lang="ar-SA"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7"/>
    </mc:Choice>
    <mc:Fallback>
      <c:style val="47"/>
    </mc:Fallback>
  </mc:AlternateContent>
  <c:chart>
    <c:autoTitleDeleted val="1"/>
    <c:plotArea>
      <c:layout>
        <c:manualLayout>
          <c:layoutTarget val="inner"/>
          <c:xMode val="edge"/>
          <c:yMode val="edge"/>
          <c:x val="0.14182284859126196"/>
          <c:y val="4.2638888888888886E-2"/>
          <c:w val="0.80844189558701562"/>
          <c:h val="0.56784251968503963"/>
        </c:manualLayout>
      </c:layout>
      <c:lineChart>
        <c:grouping val="standard"/>
        <c:varyColors val="0"/>
        <c:ser>
          <c:idx val="0"/>
          <c:order val="0"/>
          <c:tx>
            <c:strRef>
              <c:f>Sheet1!$BB$6</c:f>
              <c:strCache>
                <c:ptCount val="1"/>
                <c:pt idx="0">
                  <c:v>Average Value</c:v>
                </c:pt>
              </c:strCache>
            </c:strRef>
          </c:tx>
          <c:marker>
            <c:symbol val="none"/>
          </c:marker>
          <c:cat>
            <c:strRef>
              <c:f>Sheet1!$AN$7:$AN$33</c:f>
              <c:strCache>
                <c:ptCount val="27"/>
                <c:pt idx="0">
                  <c:v>Course-1</c:v>
                </c:pt>
                <c:pt idx="1">
                  <c:v>Course-2</c:v>
                </c:pt>
                <c:pt idx="2">
                  <c:v>Course-3</c:v>
                </c:pt>
                <c:pt idx="3">
                  <c:v>Course-4</c:v>
                </c:pt>
                <c:pt idx="4">
                  <c:v>Course-5</c:v>
                </c:pt>
                <c:pt idx="5">
                  <c:v>Course-6</c:v>
                </c:pt>
                <c:pt idx="6">
                  <c:v>Course-7</c:v>
                </c:pt>
                <c:pt idx="7">
                  <c:v>Course-8</c:v>
                </c:pt>
                <c:pt idx="8">
                  <c:v>Course-9</c:v>
                </c:pt>
                <c:pt idx="9">
                  <c:v>Course-10</c:v>
                </c:pt>
                <c:pt idx="10">
                  <c:v>Course-11</c:v>
                </c:pt>
                <c:pt idx="11">
                  <c:v>Course-12</c:v>
                </c:pt>
                <c:pt idx="12">
                  <c:v>Course-13</c:v>
                </c:pt>
                <c:pt idx="13">
                  <c:v>Course-14</c:v>
                </c:pt>
                <c:pt idx="14">
                  <c:v>Course-15</c:v>
                </c:pt>
                <c:pt idx="15">
                  <c:v>Course-16</c:v>
                </c:pt>
                <c:pt idx="16">
                  <c:v>Course-17</c:v>
                </c:pt>
                <c:pt idx="17">
                  <c:v>Course-18</c:v>
                </c:pt>
                <c:pt idx="18">
                  <c:v>Course-19</c:v>
                </c:pt>
                <c:pt idx="19">
                  <c:v>Course-20</c:v>
                </c:pt>
                <c:pt idx="20">
                  <c:v>Course-21</c:v>
                </c:pt>
                <c:pt idx="21">
                  <c:v>Course-22</c:v>
                </c:pt>
                <c:pt idx="22">
                  <c:v>Course-23</c:v>
                </c:pt>
                <c:pt idx="23">
                  <c:v>Course-24</c:v>
                </c:pt>
                <c:pt idx="24">
                  <c:v>Course-25</c:v>
                </c:pt>
                <c:pt idx="25">
                  <c:v>Course-26</c:v>
                </c:pt>
                <c:pt idx="26">
                  <c:v>Course-27</c:v>
                </c:pt>
              </c:strCache>
            </c:strRef>
          </c:cat>
          <c:val>
            <c:numRef>
              <c:f>Sheet1!$BB$7:$BB$33</c:f>
              <c:numCache>
                <c:formatCode>0.00</c:formatCode>
                <c:ptCount val="27"/>
                <c:pt idx="0">
                  <c:v>1.6469696969696912</c:v>
                </c:pt>
                <c:pt idx="1">
                  <c:v>2.5030303030303052</c:v>
                </c:pt>
                <c:pt idx="2">
                  <c:v>2.5030303030303052</c:v>
                </c:pt>
                <c:pt idx="3">
                  <c:v>1.4303030303030304</c:v>
                </c:pt>
                <c:pt idx="4">
                  <c:v>2.1454545454545455</c:v>
                </c:pt>
                <c:pt idx="5">
                  <c:v>1.6984848484848485</c:v>
                </c:pt>
                <c:pt idx="6">
                  <c:v>2.4136363636363636</c:v>
                </c:pt>
                <c:pt idx="7">
                  <c:v>2.2646464646464648</c:v>
                </c:pt>
                <c:pt idx="8">
                  <c:v>2.0262626262626227</c:v>
                </c:pt>
                <c:pt idx="9">
                  <c:v>1.3111111111111111</c:v>
                </c:pt>
                <c:pt idx="10">
                  <c:v>2.2646464646464648</c:v>
                </c:pt>
                <c:pt idx="11">
                  <c:v>1.6686868686868763</c:v>
                </c:pt>
                <c:pt idx="12">
                  <c:v>1.1919191919191918</c:v>
                </c:pt>
                <c:pt idx="13">
                  <c:v>2.3838383838383828</c:v>
                </c:pt>
                <c:pt idx="14">
                  <c:v>2.7414141414141415</c:v>
                </c:pt>
                <c:pt idx="15">
                  <c:v>3.4863636363636368</c:v>
                </c:pt>
                <c:pt idx="16">
                  <c:v>2.7414141414141415</c:v>
                </c:pt>
                <c:pt idx="17">
                  <c:v>3.3373737373737371</c:v>
                </c:pt>
                <c:pt idx="18">
                  <c:v>3.6949494949494937</c:v>
                </c:pt>
                <c:pt idx="19">
                  <c:v>1.6686868686868761</c:v>
                </c:pt>
                <c:pt idx="20">
                  <c:v>3.5757575757575792</c:v>
                </c:pt>
                <c:pt idx="21">
                  <c:v>2.9797979797979801</c:v>
                </c:pt>
                <c:pt idx="22">
                  <c:v>3.2181818181818285</c:v>
                </c:pt>
                <c:pt idx="23">
                  <c:v>2.7414141414141415</c:v>
                </c:pt>
                <c:pt idx="24">
                  <c:v>1.5494949494949446</c:v>
                </c:pt>
                <c:pt idx="25">
                  <c:v>3.0393939393939378</c:v>
                </c:pt>
                <c:pt idx="26">
                  <c:v>2.5030303030303052</c:v>
                </c:pt>
              </c:numCache>
            </c:numRef>
          </c:val>
          <c:smooth val="0"/>
        </c:ser>
        <c:dLbls>
          <c:showLegendKey val="0"/>
          <c:showVal val="0"/>
          <c:showCatName val="0"/>
          <c:showSerName val="0"/>
          <c:showPercent val="0"/>
          <c:showBubbleSize val="0"/>
        </c:dLbls>
        <c:dropLines/>
        <c:smooth val="0"/>
        <c:axId val="723181696"/>
        <c:axId val="723186008"/>
      </c:lineChart>
      <c:catAx>
        <c:axId val="723181696"/>
        <c:scaling>
          <c:orientation val="minMax"/>
        </c:scaling>
        <c:delete val="0"/>
        <c:axPos val="b"/>
        <c:title>
          <c:overlay val="0"/>
          <c:txPr>
            <a:bodyPr/>
            <a:lstStyle/>
            <a:p>
              <a:pPr>
                <a:defRPr lang="ar-SA"/>
              </a:pPr>
              <a:endParaRPr lang="en-US"/>
            </a:p>
          </c:txPr>
        </c:title>
        <c:numFmt formatCode="General" sourceLinked="0"/>
        <c:majorTickMark val="none"/>
        <c:minorTickMark val="none"/>
        <c:tickLblPos val="nextTo"/>
        <c:txPr>
          <a:bodyPr/>
          <a:lstStyle/>
          <a:p>
            <a:pPr>
              <a:defRPr lang="ar-SA"/>
            </a:pPr>
            <a:endParaRPr lang="en-US"/>
          </a:p>
        </c:txPr>
        <c:crossAx val="723186008"/>
        <c:crosses val="autoZero"/>
        <c:auto val="1"/>
        <c:lblAlgn val="ctr"/>
        <c:lblOffset val="100"/>
        <c:tickLblSkip val="1"/>
        <c:noMultiLvlLbl val="0"/>
      </c:catAx>
      <c:valAx>
        <c:axId val="723186008"/>
        <c:scaling>
          <c:orientation val="minMax"/>
        </c:scaling>
        <c:delete val="0"/>
        <c:axPos val="l"/>
        <c:majorGridlines/>
        <c:numFmt formatCode="0.00" sourceLinked="1"/>
        <c:majorTickMark val="out"/>
        <c:minorTickMark val="none"/>
        <c:tickLblPos val="nextTo"/>
        <c:txPr>
          <a:bodyPr/>
          <a:lstStyle/>
          <a:p>
            <a:pPr>
              <a:defRPr lang="ar-SA"/>
            </a:pPr>
            <a:endParaRPr lang="en-US"/>
          </a:p>
        </c:txPr>
        <c:crossAx val="723181696"/>
        <c:crosses val="autoZero"/>
        <c:crossBetween val="between"/>
      </c:valAx>
    </c:plotArea>
    <c:legend>
      <c:legendPos val="r"/>
      <c:layout>
        <c:manualLayout>
          <c:xMode val="edge"/>
          <c:yMode val="edge"/>
          <c:x val="0.22834056042867668"/>
          <c:y val="6.6793088363954506E-2"/>
          <c:w val="0.23179946882874941"/>
          <c:h val="7.1969160104986871E-2"/>
        </c:manualLayout>
      </c:layout>
      <c:overlay val="0"/>
      <c:txPr>
        <a:bodyPr/>
        <a:lstStyle/>
        <a:p>
          <a:pPr>
            <a:defRPr lang="ar-SA"/>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lineChart>
        <c:grouping val="standard"/>
        <c:varyColors val="0"/>
        <c:ser>
          <c:idx val="0"/>
          <c:order val="0"/>
          <c:tx>
            <c:strRef>
              <c:f>Sheet1!$P$5</c:f>
              <c:strCache>
                <c:ptCount val="1"/>
                <c:pt idx="0">
                  <c:v>Student course evaluation 1</c:v>
                </c:pt>
              </c:strCache>
            </c:strRef>
          </c:tx>
          <c:marker>
            <c:symbol val="none"/>
          </c:marker>
          <c:cat>
            <c:strRef>
              <c:f>Sheet1!$N$6:$N$16</c:f>
              <c:strCache>
                <c:ptCount val="11"/>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strCache>
            </c:strRef>
          </c:cat>
          <c:val>
            <c:numRef>
              <c:f>Sheet1!$P$6:$P$16</c:f>
              <c:numCache>
                <c:formatCode>0.00</c:formatCode>
                <c:ptCount val="11"/>
                <c:pt idx="0">
                  <c:v>4.25</c:v>
                </c:pt>
                <c:pt idx="1">
                  <c:v>2.5</c:v>
                </c:pt>
                <c:pt idx="2">
                  <c:v>3</c:v>
                </c:pt>
                <c:pt idx="3">
                  <c:v>1.5</c:v>
                </c:pt>
                <c:pt idx="4">
                  <c:v>3</c:v>
                </c:pt>
                <c:pt idx="5">
                  <c:v>4</c:v>
                </c:pt>
                <c:pt idx="6">
                  <c:v>3</c:v>
                </c:pt>
                <c:pt idx="7">
                  <c:v>4</c:v>
                </c:pt>
                <c:pt idx="8">
                  <c:v>3</c:v>
                </c:pt>
                <c:pt idx="9">
                  <c:v>3</c:v>
                </c:pt>
                <c:pt idx="10">
                  <c:v>3</c:v>
                </c:pt>
              </c:numCache>
            </c:numRef>
          </c:val>
          <c:smooth val="0"/>
        </c:ser>
        <c:ser>
          <c:idx val="1"/>
          <c:order val="1"/>
          <c:tx>
            <c:strRef>
              <c:f>Sheet1!$Q$5</c:f>
              <c:strCache>
                <c:ptCount val="1"/>
                <c:pt idx="0">
                  <c:v>Faculty Survey 2</c:v>
                </c:pt>
              </c:strCache>
            </c:strRef>
          </c:tx>
          <c:marker>
            <c:symbol val="none"/>
          </c:marker>
          <c:cat>
            <c:strRef>
              <c:f>Sheet1!$N$6:$N$16</c:f>
              <c:strCache>
                <c:ptCount val="11"/>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strCache>
            </c:strRef>
          </c:cat>
          <c:val>
            <c:numRef>
              <c:f>Sheet1!$Q$6:$Q$16</c:f>
              <c:numCache>
                <c:formatCode>0.00</c:formatCode>
                <c:ptCount val="11"/>
                <c:pt idx="0">
                  <c:v>3.75</c:v>
                </c:pt>
                <c:pt idx="1">
                  <c:v>1</c:v>
                </c:pt>
                <c:pt idx="2">
                  <c:v>2.6666666666666665</c:v>
                </c:pt>
                <c:pt idx="3">
                  <c:v>3.5</c:v>
                </c:pt>
                <c:pt idx="4">
                  <c:v>2.3333333333333335</c:v>
                </c:pt>
                <c:pt idx="5">
                  <c:v>2</c:v>
                </c:pt>
                <c:pt idx="6">
                  <c:v>2.6666666666666665</c:v>
                </c:pt>
                <c:pt idx="7">
                  <c:v>3</c:v>
                </c:pt>
                <c:pt idx="8">
                  <c:v>4</c:v>
                </c:pt>
                <c:pt idx="9">
                  <c:v>2</c:v>
                </c:pt>
                <c:pt idx="10">
                  <c:v>1</c:v>
                </c:pt>
              </c:numCache>
            </c:numRef>
          </c:val>
          <c:smooth val="0"/>
        </c:ser>
        <c:ser>
          <c:idx val="2"/>
          <c:order val="2"/>
          <c:tx>
            <c:strRef>
              <c:f>Sheet1!$R$5</c:f>
              <c:strCache>
                <c:ptCount val="1"/>
                <c:pt idx="0">
                  <c:v>Student Exit Survey 3</c:v>
                </c:pt>
              </c:strCache>
            </c:strRef>
          </c:tx>
          <c:marker>
            <c:symbol val="none"/>
          </c:marker>
          <c:cat>
            <c:strRef>
              <c:f>Sheet1!$N$6:$N$16</c:f>
              <c:strCache>
                <c:ptCount val="11"/>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strCache>
            </c:strRef>
          </c:cat>
          <c:val>
            <c:numRef>
              <c:f>Sheet1!$R$6:$R$16</c:f>
              <c:numCache>
                <c:formatCode>0.00</c:formatCode>
                <c:ptCount val="11"/>
                <c:pt idx="0">
                  <c:v>3.75</c:v>
                </c:pt>
                <c:pt idx="1">
                  <c:v>2</c:v>
                </c:pt>
                <c:pt idx="2">
                  <c:v>2.6666666666666665</c:v>
                </c:pt>
                <c:pt idx="3">
                  <c:v>3.5</c:v>
                </c:pt>
                <c:pt idx="4">
                  <c:v>3</c:v>
                </c:pt>
                <c:pt idx="5">
                  <c:v>3.5</c:v>
                </c:pt>
                <c:pt idx="6">
                  <c:v>2</c:v>
                </c:pt>
                <c:pt idx="7">
                  <c:v>3</c:v>
                </c:pt>
                <c:pt idx="8">
                  <c:v>1</c:v>
                </c:pt>
                <c:pt idx="9">
                  <c:v>3.5</c:v>
                </c:pt>
                <c:pt idx="10">
                  <c:v>5</c:v>
                </c:pt>
              </c:numCache>
            </c:numRef>
          </c:val>
          <c:smooth val="0"/>
        </c:ser>
        <c:ser>
          <c:idx val="3"/>
          <c:order val="3"/>
          <c:tx>
            <c:strRef>
              <c:f>Sheet1!$S$5</c:f>
              <c:strCache>
                <c:ptCount val="1"/>
                <c:pt idx="0">
                  <c:v>Alumni Survey 4</c:v>
                </c:pt>
              </c:strCache>
            </c:strRef>
          </c:tx>
          <c:marker>
            <c:symbol val="none"/>
          </c:marker>
          <c:cat>
            <c:strRef>
              <c:f>Sheet1!$N$6:$N$16</c:f>
              <c:strCache>
                <c:ptCount val="11"/>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strCache>
            </c:strRef>
          </c:cat>
          <c:val>
            <c:numRef>
              <c:f>Sheet1!$S$6:$S$16</c:f>
              <c:numCache>
                <c:formatCode>0.00</c:formatCode>
                <c:ptCount val="11"/>
                <c:pt idx="0">
                  <c:v>4.25</c:v>
                </c:pt>
                <c:pt idx="1">
                  <c:v>2.5</c:v>
                </c:pt>
                <c:pt idx="2">
                  <c:v>3.3333333333333335</c:v>
                </c:pt>
                <c:pt idx="3">
                  <c:v>2.5</c:v>
                </c:pt>
                <c:pt idx="4">
                  <c:v>3.3333333333333335</c:v>
                </c:pt>
                <c:pt idx="5">
                  <c:v>2</c:v>
                </c:pt>
                <c:pt idx="6">
                  <c:v>2</c:v>
                </c:pt>
                <c:pt idx="7">
                  <c:v>2.6666666666666665</c:v>
                </c:pt>
                <c:pt idx="8">
                  <c:v>1</c:v>
                </c:pt>
                <c:pt idx="9">
                  <c:v>4.5</c:v>
                </c:pt>
                <c:pt idx="10">
                  <c:v>3</c:v>
                </c:pt>
              </c:numCache>
            </c:numRef>
          </c:val>
          <c:smooth val="0"/>
        </c:ser>
        <c:ser>
          <c:idx val="4"/>
          <c:order val="4"/>
          <c:tx>
            <c:strRef>
              <c:f>Sheet1!$T$5</c:f>
              <c:strCache>
                <c:ptCount val="1"/>
                <c:pt idx="0">
                  <c:v>Employer Survey 5</c:v>
                </c:pt>
              </c:strCache>
            </c:strRef>
          </c:tx>
          <c:marker>
            <c:symbol val="none"/>
          </c:marker>
          <c:cat>
            <c:strRef>
              <c:f>Sheet1!$N$6:$N$16</c:f>
              <c:strCache>
                <c:ptCount val="11"/>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strCache>
            </c:strRef>
          </c:cat>
          <c:val>
            <c:numRef>
              <c:f>Sheet1!$T$6:$T$16</c:f>
              <c:numCache>
                <c:formatCode>0.00</c:formatCode>
                <c:ptCount val="11"/>
                <c:pt idx="0">
                  <c:v>3.6666666666666665</c:v>
                </c:pt>
                <c:pt idx="1">
                  <c:v>2</c:v>
                </c:pt>
                <c:pt idx="2">
                  <c:v>4</c:v>
                </c:pt>
                <c:pt idx="3">
                  <c:v>1</c:v>
                </c:pt>
                <c:pt idx="5">
                  <c:v>2</c:v>
                </c:pt>
                <c:pt idx="6">
                  <c:v>2.5</c:v>
                </c:pt>
                <c:pt idx="7">
                  <c:v>4</c:v>
                </c:pt>
                <c:pt idx="8">
                  <c:v>4.5</c:v>
                </c:pt>
                <c:pt idx="9">
                  <c:v>4</c:v>
                </c:pt>
                <c:pt idx="10">
                  <c:v>3.5</c:v>
                </c:pt>
              </c:numCache>
            </c:numRef>
          </c:val>
          <c:smooth val="0"/>
        </c:ser>
        <c:dLbls>
          <c:showLegendKey val="0"/>
          <c:showVal val="0"/>
          <c:showCatName val="0"/>
          <c:showSerName val="0"/>
          <c:showPercent val="0"/>
          <c:showBubbleSize val="0"/>
        </c:dLbls>
        <c:smooth val="0"/>
        <c:axId val="723179344"/>
        <c:axId val="723187184"/>
      </c:lineChart>
      <c:catAx>
        <c:axId val="723179344"/>
        <c:scaling>
          <c:orientation val="minMax"/>
        </c:scaling>
        <c:delete val="0"/>
        <c:axPos val="b"/>
        <c:numFmt formatCode="General" sourceLinked="0"/>
        <c:majorTickMark val="out"/>
        <c:minorTickMark val="none"/>
        <c:tickLblPos val="nextTo"/>
        <c:txPr>
          <a:bodyPr/>
          <a:lstStyle/>
          <a:p>
            <a:pPr>
              <a:defRPr lang="ar-SA"/>
            </a:pPr>
            <a:endParaRPr lang="en-US"/>
          </a:p>
        </c:txPr>
        <c:crossAx val="723187184"/>
        <c:crosses val="autoZero"/>
        <c:auto val="1"/>
        <c:lblAlgn val="ctr"/>
        <c:lblOffset val="100"/>
        <c:noMultiLvlLbl val="0"/>
      </c:catAx>
      <c:valAx>
        <c:axId val="723187184"/>
        <c:scaling>
          <c:orientation val="minMax"/>
        </c:scaling>
        <c:delete val="0"/>
        <c:axPos val="l"/>
        <c:majorGridlines/>
        <c:numFmt formatCode="0.00" sourceLinked="1"/>
        <c:majorTickMark val="out"/>
        <c:minorTickMark val="none"/>
        <c:tickLblPos val="nextTo"/>
        <c:txPr>
          <a:bodyPr/>
          <a:lstStyle/>
          <a:p>
            <a:pPr>
              <a:defRPr lang="ar-SA"/>
            </a:pPr>
            <a:endParaRPr lang="en-US"/>
          </a:p>
        </c:txPr>
        <c:crossAx val="723179344"/>
        <c:crosses val="autoZero"/>
        <c:crossBetween val="between"/>
      </c:valAx>
    </c:plotArea>
    <c:legend>
      <c:legendPos val="l"/>
      <c:layout>
        <c:manualLayout>
          <c:xMode val="edge"/>
          <c:yMode val="edge"/>
          <c:x val="0"/>
          <c:y val="0.10165974044911107"/>
          <c:w val="0.36323428623646431"/>
          <c:h val="0.50501348789734146"/>
        </c:manualLayout>
      </c:layout>
      <c:overlay val="0"/>
      <c:txPr>
        <a:bodyPr/>
        <a:lstStyle/>
        <a:p>
          <a:pPr>
            <a:defRPr lang="ar-SA"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0"/>
    <c:plotArea>
      <c:layout>
        <c:manualLayout>
          <c:layoutTarget val="inner"/>
          <c:xMode val="edge"/>
          <c:yMode val="edge"/>
          <c:x val="0.22781113491555605"/>
          <c:y val="4.7446665320681113E-2"/>
          <c:w val="0.74627602645075763"/>
          <c:h val="0.55493572918769751"/>
        </c:manualLayout>
      </c:layout>
      <c:lineChart>
        <c:grouping val="standard"/>
        <c:varyColors val="0"/>
        <c:ser>
          <c:idx val="0"/>
          <c:order val="0"/>
          <c:tx>
            <c:strRef>
              <c:f>'Sheet1 (3)'!$X$5</c:f>
              <c:strCache>
                <c:ptCount val="1"/>
                <c:pt idx="0">
                  <c:v>S1 Y1</c:v>
                </c:pt>
              </c:strCache>
            </c:strRef>
          </c:tx>
          <c:marker>
            <c:symbol val="none"/>
          </c:marker>
          <c:cat>
            <c:strRef>
              <c:f>'Sheet1 (3)'!$M$6:$M$17</c:f>
              <c:strCache>
                <c:ptCount val="12"/>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pt idx="11">
                  <c:v>Average</c:v>
                </c:pt>
              </c:strCache>
            </c:strRef>
          </c:cat>
          <c:val>
            <c:numRef>
              <c:f>'Sheet1 (3)'!$X$6:$X$17</c:f>
              <c:numCache>
                <c:formatCode>0.00</c:formatCode>
                <c:ptCount val="12"/>
                <c:pt idx="0">
                  <c:v>1.75</c:v>
                </c:pt>
                <c:pt idx="1">
                  <c:v>3.5</c:v>
                </c:pt>
                <c:pt idx="2">
                  <c:v>4.666666666666667</c:v>
                </c:pt>
                <c:pt idx="3">
                  <c:v>3</c:v>
                </c:pt>
                <c:pt idx="4">
                  <c:v>3.6666666666666665</c:v>
                </c:pt>
                <c:pt idx="5">
                  <c:v>3</c:v>
                </c:pt>
                <c:pt idx="6">
                  <c:v>2</c:v>
                </c:pt>
                <c:pt idx="7">
                  <c:v>3</c:v>
                </c:pt>
                <c:pt idx="8">
                  <c:v>2</c:v>
                </c:pt>
                <c:pt idx="9">
                  <c:v>4</c:v>
                </c:pt>
                <c:pt idx="10">
                  <c:v>2</c:v>
                </c:pt>
                <c:pt idx="11">
                  <c:v>2.962121212121223</c:v>
                </c:pt>
              </c:numCache>
            </c:numRef>
          </c:val>
          <c:smooth val="0"/>
        </c:ser>
        <c:ser>
          <c:idx val="1"/>
          <c:order val="1"/>
          <c:tx>
            <c:strRef>
              <c:f>'Sheet1 (3)'!$Y$5</c:f>
              <c:strCache>
                <c:ptCount val="1"/>
                <c:pt idx="0">
                  <c:v>S1Y2</c:v>
                </c:pt>
              </c:strCache>
            </c:strRef>
          </c:tx>
          <c:marker>
            <c:symbol val="none"/>
          </c:marker>
          <c:cat>
            <c:strRef>
              <c:f>'Sheet1 (3)'!$M$6:$M$17</c:f>
              <c:strCache>
                <c:ptCount val="12"/>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pt idx="11">
                  <c:v>Average</c:v>
                </c:pt>
              </c:strCache>
            </c:strRef>
          </c:cat>
          <c:val>
            <c:numRef>
              <c:f>'Sheet1 (3)'!$Y$6:$Y$17</c:f>
              <c:numCache>
                <c:formatCode>0.00</c:formatCode>
                <c:ptCount val="12"/>
                <c:pt idx="0">
                  <c:v>2.75</c:v>
                </c:pt>
                <c:pt idx="1">
                  <c:v>4.5</c:v>
                </c:pt>
                <c:pt idx="2">
                  <c:v>3</c:v>
                </c:pt>
                <c:pt idx="3">
                  <c:v>3</c:v>
                </c:pt>
                <c:pt idx="4">
                  <c:v>1</c:v>
                </c:pt>
                <c:pt idx="5">
                  <c:v>3</c:v>
                </c:pt>
                <c:pt idx="6">
                  <c:v>2.3333333333333335</c:v>
                </c:pt>
                <c:pt idx="7">
                  <c:v>3.3333333333333335</c:v>
                </c:pt>
                <c:pt idx="8">
                  <c:v>2</c:v>
                </c:pt>
                <c:pt idx="9">
                  <c:v>3</c:v>
                </c:pt>
                <c:pt idx="10">
                  <c:v>4</c:v>
                </c:pt>
                <c:pt idx="11">
                  <c:v>2.9015151515151514</c:v>
                </c:pt>
              </c:numCache>
            </c:numRef>
          </c:val>
          <c:smooth val="0"/>
        </c:ser>
        <c:ser>
          <c:idx val="2"/>
          <c:order val="2"/>
          <c:tx>
            <c:strRef>
              <c:f>'Sheet1 (3)'!$Z$5</c:f>
              <c:strCache>
                <c:ptCount val="1"/>
                <c:pt idx="0">
                  <c:v>S1Y3</c:v>
                </c:pt>
              </c:strCache>
            </c:strRef>
          </c:tx>
          <c:marker>
            <c:symbol val="none"/>
          </c:marker>
          <c:cat>
            <c:strRef>
              <c:f>'Sheet1 (3)'!$M$6:$M$17</c:f>
              <c:strCache>
                <c:ptCount val="12"/>
                <c:pt idx="0">
                  <c:v>IE outcome (a)</c:v>
                </c:pt>
                <c:pt idx="1">
                  <c:v>IE outcome (b)</c:v>
                </c:pt>
                <c:pt idx="2">
                  <c:v>IE outcome (c)</c:v>
                </c:pt>
                <c:pt idx="3">
                  <c:v>IE outcome (d)</c:v>
                </c:pt>
                <c:pt idx="4">
                  <c:v>IE outcome (e)</c:v>
                </c:pt>
                <c:pt idx="5">
                  <c:v>IE outcome (f)</c:v>
                </c:pt>
                <c:pt idx="6">
                  <c:v>IE outcome (g)</c:v>
                </c:pt>
                <c:pt idx="7">
                  <c:v>IE outcome (h)</c:v>
                </c:pt>
                <c:pt idx="8">
                  <c:v>IE outcome (i)</c:v>
                </c:pt>
                <c:pt idx="9">
                  <c:v>IE outcome (j)</c:v>
                </c:pt>
                <c:pt idx="10">
                  <c:v>IE outcome (k)</c:v>
                </c:pt>
                <c:pt idx="11">
                  <c:v>Average</c:v>
                </c:pt>
              </c:strCache>
            </c:strRef>
          </c:cat>
          <c:val>
            <c:numRef>
              <c:f>'Sheet1 (3)'!$Z$6:$Z$17</c:f>
              <c:numCache>
                <c:formatCode>0.00</c:formatCode>
                <c:ptCount val="12"/>
                <c:pt idx="0">
                  <c:v>3.75</c:v>
                </c:pt>
                <c:pt idx="1">
                  <c:v>2</c:v>
                </c:pt>
                <c:pt idx="2">
                  <c:v>2.6666666666666665</c:v>
                </c:pt>
                <c:pt idx="3">
                  <c:v>2</c:v>
                </c:pt>
                <c:pt idx="4">
                  <c:v>2.3333333333333335</c:v>
                </c:pt>
                <c:pt idx="5">
                  <c:v>1</c:v>
                </c:pt>
                <c:pt idx="6">
                  <c:v>3</c:v>
                </c:pt>
                <c:pt idx="7">
                  <c:v>3.6666666666666665</c:v>
                </c:pt>
                <c:pt idx="8">
                  <c:v>2</c:v>
                </c:pt>
                <c:pt idx="9">
                  <c:v>3.5</c:v>
                </c:pt>
                <c:pt idx="10">
                  <c:v>3</c:v>
                </c:pt>
                <c:pt idx="11">
                  <c:v>2.6287878787878958</c:v>
                </c:pt>
              </c:numCache>
            </c:numRef>
          </c:val>
          <c:smooth val="0"/>
        </c:ser>
        <c:dLbls>
          <c:showLegendKey val="0"/>
          <c:showVal val="0"/>
          <c:showCatName val="0"/>
          <c:showSerName val="0"/>
          <c:showPercent val="0"/>
          <c:showBubbleSize val="0"/>
        </c:dLbls>
        <c:smooth val="0"/>
        <c:axId val="723181304"/>
        <c:axId val="723187576"/>
      </c:lineChart>
      <c:catAx>
        <c:axId val="723181304"/>
        <c:scaling>
          <c:orientation val="minMax"/>
        </c:scaling>
        <c:delete val="0"/>
        <c:axPos val="b"/>
        <c:numFmt formatCode="General" sourceLinked="0"/>
        <c:majorTickMark val="out"/>
        <c:minorTickMark val="none"/>
        <c:tickLblPos val="nextTo"/>
        <c:txPr>
          <a:bodyPr/>
          <a:lstStyle/>
          <a:p>
            <a:pPr>
              <a:defRPr lang="ar-SA"/>
            </a:pPr>
            <a:endParaRPr lang="en-US"/>
          </a:p>
        </c:txPr>
        <c:crossAx val="723187576"/>
        <c:crosses val="autoZero"/>
        <c:auto val="1"/>
        <c:lblAlgn val="ctr"/>
        <c:lblOffset val="100"/>
        <c:noMultiLvlLbl val="0"/>
      </c:catAx>
      <c:valAx>
        <c:axId val="723187576"/>
        <c:scaling>
          <c:orientation val="minMax"/>
        </c:scaling>
        <c:delete val="0"/>
        <c:axPos val="l"/>
        <c:majorGridlines/>
        <c:numFmt formatCode="0.00" sourceLinked="1"/>
        <c:majorTickMark val="out"/>
        <c:minorTickMark val="none"/>
        <c:tickLblPos val="nextTo"/>
        <c:txPr>
          <a:bodyPr/>
          <a:lstStyle/>
          <a:p>
            <a:pPr>
              <a:defRPr lang="ar-SA"/>
            </a:pPr>
            <a:endParaRPr lang="en-US"/>
          </a:p>
        </c:txPr>
        <c:crossAx val="723181304"/>
        <c:crosses val="autoZero"/>
        <c:crossBetween val="between"/>
      </c:valAx>
    </c:plotArea>
    <c:legend>
      <c:legendPos val="l"/>
      <c:overlay val="0"/>
      <c:txPr>
        <a:bodyPr/>
        <a:lstStyle/>
        <a:p>
          <a:pPr>
            <a:defRPr lang="ar-SA"/>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40E477-4567-4EFA-8FDC-0A2E616A8C8F}" type="doc">
      <dgm:prSet loTypeId="urn:microsoft.com/office/officeart/2005/8/layout/gear1" loCatId="process" qsTypeId="urn:microsoft.com/office/officeart/2005/8/quickstyle/simple3" qsCatId="simple" csTypeId="urn:microsoft.com/office/officeart/2005/8/colors/accent6_3" csCatId="accent6" phldr="1"/>
      <dgm:spPr/>
      <dgm:t>
        <a:bodyPr/>
        <a:lstStyle/>
        <a:p>
          <a:endParaRPr lang="en-US"/>
        </a:p>
      </dgm:t>
    </dgm:pt>
    <dgm:pt modelId="{E40E27B7-3CA8-4FF3-AB20-664910A8FDE7}">
      <dgm:prSet phldrT="[Text]" custT="1"/>
      <dgm:spPr/>
      <dgm:t>
        <a:bodyPr/>
        <a:lstStyle/>
        <a:p>
          <a:r>
            <a:rPr kumimoji="0" lang="ar-SA" sz="3600" b="1" i="0" u="none" strike="noStrike" kern="0" cap="none" spc="0" normalizeH="0" baseline="0" noProof="0" smtClean="0">
              <a:ln/>
              <a:effectLst/>
              <a:uLnTx/>
              <a:uFillTx/>
              <a:latin typeface="+mn-lt"/>
              <a:ea typeface="+mn-ea"/>
              <a:cs typeface="+mn-cs"/>
            </a:rPr>
            <a:t>إستراتيجية </a:t>
          </a:r>
          <a:endParaRPr lang="en-US" sz="3600" dirty="0"/>
        </a:p>
      </dgm:t>
    </dgm:pt>
    <dgm:pt modelId="{269C95F6-359D-4129-A08D-6BF75C2709C9}" type="parTrans" cxnId="{FAF62B75-AFC6-4BE0-96B9-EF19838765F7}">
      <dgm:prSet/>
      <dgm:spPr/>
      <dgm:t>
        <a:bodyPr/>
        <a:lstStyle/>
        <a:p>
          <a:endParaRPr lang="en-US" sz="3600"/>
        </a:p>
      </dgm:t>
    </dgm:pt>
    <dgm:pt modelId="{84A89C04-D96F-476D-8146-0F77CA86DA26}" type="sibTrans" cxnId="{FAF62B75-AFC6-4BE0-96B9-EF19838765F7}">
      <dgm:prSet/>
      <dgm:spPr/>
      <dgm:t>
        <a:bodyPr/>
        <a:lstStyle/>
        <a:p>
          <a:endParaRPr lang="en-US" sz="3600"/>
        </a:p>
      </dgm:t>
    </dgm:pt>
    <dgm:pt modelId="{CE2F4A0D-6758-4DE2-A0D6-3CC6AD04CF88}">
      <dgm:prSet phldrT="[Text]" custT="1"/>
      <dgm:spPr/>
      <dgm:t>
        <a:bodyPr/>
        <a:lstStyle/>
        <a:p>
          <a:r>
            <a:rPr kumimoji="0" lang="ar-SA" sz="3600" b="1" i="0" u="none" strike="noStrike" kern="0" cap="none" spc="0" normalizeH="0" baseline="0" noProof="0" smtClean="0">
              <a:ln/>
              <a:effectLst/>
              <a:uLnTx/>
              <a:uFillTx/>
              <a:latin typeface="+mn-lt"/>
              <a:ea typeface="+mn-ea"/>
              <a:cs typeface="+mn-cs"/>
            </a:rPr>
            <a:t>فلسفة </a:t>
          </a:r>
          <a:endParaRPr lang="en-US" sz="3600" dirty="0"/>
        </a:p>
      </dgm:t>
    </dgm:pt>
    <dgm:pt modelId="{CEB34C3F-31B2-48B2-BA6A-A1108CDFBCB0}" type="parTrans" cxnId="{81402FBA-A452-474F-9F8C-8464105F24DF}">
      <dgm:prSet/>
      <dgm:spPr/>
      <dgm:t>
        <a:bodyPr/>
        <a:lstStyle/>
        <a:p>
          <a:endParaRPr lang="en-US" sz="3600"/>
        </a:p>
      </dgm:t>
    </dgm:pt>
    <dgm:pt modelId="{D3432AF0-3D6C-44B5-B99F-8857673427C5}" type="sibTrans" cxnId="{81402FBA-A452-474F-9F8C-8464105F24DF}">
      <dgm:prSet/>
      <dgm:spPr/>
      <dgm:t>
        <a:bodyPr/>
        <a:lstStyle/>
        <a:p>
          <a:endParaRPr lang="en-US" sz="3600"/>
        </a:p>
      </dgm:t>
    </dgm:pt>
    <dgm:pt modelId="{A971EA92-0348-47AE-8E9F-A9BBA333BD64}">
      <dgm:prSet phldrT="[Text]" custT="1"/>
      <dgm:spPr/>
      <dgm:t>
        <a:bodyPr/>
        <a:lstStyle/>
        <a:p>
          <a:r>
            <a:rPr kumimoji="0" lang="ar-SA" sz="3600" b="1" i="0" u="none" strike="noStrike" kern="0" cap="none" spc="0" normalizeH="0" baseline="0" noProof="0" smtClean="0">
              <a:ln/>
              <a:effectLst/>
              <a:uLnTx/>
              <a:uFillTx/>
              <a:latin typeface="+mn-lt"/>
              <a:ea typeface="+mn-ea"/>
              <a:cs typeface="+mn-cs"/>
            </a:rPr>
            <a:t>قياس </a:t>
          </a:r>
          <a:endParaRPr lang="en-US" sz="3600" dirty="0"/>
        </a:p>
      </dgm:t>
    </dgm:pt>
    <dgm:pt modelId="{7615D9D6-1087-468C-82A9-74EFD7A36E31}" type="parTrans" cxnId="{81AD80A8-CF15-4641-AFB0-EB401C8E943F}">
      <dgm:prSet/>
      <dgm:spPr/>
      <dgm:t>
        <a:bodyPr/>
        <a:lstStyle/>
        <a:p>
          <a:endParaRPr lang="en-US" sz="3600"/>
        </a:p>
      </dgm:t>
    </dgm:pt>
    <dgm:pt modelId="{5C0E87F6-E719-4B34-AC9B-51BF3DD18272}" type="sibTrans" cxnId="{81AD80A8-CF15-4641-AFB0-EB401C8E943F}">
      <dgm:prSet/>
      <dgm:spPr/>
      <dgm:t>
        <a:bodyPr/>
        <a:lstStyle/>
        <a:p>
          <a:endParaRPr lang="en-US" sz="3600"/>
        </a:p>
      </dgm:t>
    </dgm:pt>
    <dgm:pt modelId="{119E7D01-19BD-4989-BCBD-FFFF43BDB284}" type="pres">
      <dgm:prSet presAssocID="{1040E477-4567-4EFA-8FDC-0A2E616A8C8F}" presName="composite" presStyleCnt="0">
        <dgm:presLayoutVars>
          <dgm:chMax val="3"/>
          <dgm:animLvl val="lvl"/>
          <dgm:resizeHandles val="exact"/>
        </dgm:presLayoutVars>
      </dgm:prSet>
      <dgm:spPr/>
      <dgm:t>
        <a:bodyPr/>
        <a:lstStyle/>
        <a:p>
          <a:endParaRPr lang="en-US"/>
        </a:p>
      </dgm:t>
    </dgm:pt>
    <dgm:pt modelId="{71AB93FA-BBB8-402C-9DCC-E719771D9D04}" type="pres">
      <dgm:prSet presAssocID="{E40E27B7-3CA8-4FF3-AB20-664910A8FDE7}" presName="gear1" presStyleLbl="node1" presStyleIdx="0" presStyleCnt="3">
        <dgm:presLayoutVars>
          <dgm:chMax val="1"/>
          <dgm:bulletEnabled val="1"/>
        </dgm:presLayoutVars>
      </dgm:prSet>
      <dgm:spPr/>
      <dgm:t>
        <a:bodyPr/>
        <a:lstStyle/>
        <a:p>
          <a:endParaRPr lang="en-US"/>
        </a:p>
      </dgm:t>
    </dgm:pt>
    <dgm:pt modelId="{2348CA0F-3537-457E-B9CD-19E245A2957C}" type="pres">
      <dgm:prSet presAssocID="{E40E27B7-3CA8-4FF3-AB20-664910A8FDE7}" presName="gear1srcNode" presStyleLbl="node1" presStyleIdx="0" presStyleCnt="3"/>
      <dgm:spPr/>
      <dgm:t>
        <a:bodyPr/>
        <a:lstStyle/>
        <a:p>
          <a:endParaRPr lang="en-US"/>
        </a:p>
      </dgm:t>
    </dgm:pt>
    <dgm:pt modelId="{E7FE22D6-4837-4BE6-8967-1050E9C85F03}" type="pres">
      <dgm:prSet presAssocID="{E40E27B7-3CA8-4FF3-AB20-664910A8FDE7}" presName="gear1dstNode" presStyleLbl="node1" presStyleIdx="0" presStyleCnt="3"/>
      <dgm:spPr/>
      <dgm:t>
        <a:bodyPr/>
        <a:lstStyle/>
        <a:p>
          <a:endParaRPr lang="en-US"/>
        </a:p>
      </dgm:t>
    </dgm:pt>
    <dgm:pt modelId="{32D81D4A-C650-4BEB-884D-2F137928885E}" type="pres">
      <dgm:prSet presAssocID="{CE2F4A0D-6758-4DE2-A0D6-3CC6AD04CF88}" presName="gear2" presStyleLbl="node1" presStyleIdx="1" presStyleCnt="3">
        <dgm:presLayoutVars>
          <dgm:chMax val="1"/>
          <dgm:bulletEnabled val="1"/>
        </dgm:presLayoutVars>
      </dgm:prSet>
      <dgm:spPr/>
      <dgm:t>
        <a:bodyPr/>
        <a:lstStyle/>
        <a:p>
          <a:endParaRPr lang="en-US"/>
        </a:p>
      </dgm:t>
    </dgm:pt>
    <dgm:pt modelId="{80AF7656-E28F-41FA-8AF8-1DAC1D084810}" type="pres">
      <dgm:prSet presAssocID="{CE2F4A0D-6758-4DE2-A0D6-3CC6AD04CF88}" presName="gear2srcNode" presStyleLbl="node1" presStyleIdx="1" presStyleCnt="3"/>
      <dgm:spPr/>
      <dgm:t>
        <a:bodyPr/>
        <a:lstStyle/>
        <a:p>
          <a:endParaRPr lang="en-US"/>
        </a:p>
      </dgm:t>
    </dgm:pt>
    <dgm:pt modelId="{F92D6B8D-4D21-4D9F-B55A-0511A7774FA2}" type="pres">
      <dgm:prSet presAssocID="{CE2F4A0D-6758-4DE2-A0D6-3CC6AD04CF88}" presName="gear2dstNode" presStyleLbl="node1" presStyleIdx="1" presStyleCnt="3"/>
      <dgm:spPr/>
      <dgm:t>
        <a:bodyPr/>
        <a:lstStyle/>
        <a:p>
          <a:endParaRPr lang="en-US"/>
        </a:p>
      </dgm:t>
    </dgm:pt>
    <dgm:pt modelId="{C3751794-9F3F-4A76-B664-7ED882379066}" type="pres">
      <dgm:prSet presAssocID="{A971EA92-0348-47AE-8E9F-A9BBA333BD64}" presName="gear3" presStyleLbl="node1" presStyleIdx="2" presStyleCnt="3"/>
      <dgm:spPr/>
      <dgm:t>
        <a:bodyPr/>
        <a:lstStyle/>
        <a:p>
          <a:endParaRPr lang="en-US"/>
        </a:p>
      </dgm:t>
    </dgm:pt>
    <dgm:pt modelId="{3E4B9576-3D2B-461D-86B1-E36583ACD0AE}" type="pres">
      <dgm:prSet presAssocID="{A971EA92-0348-47AE-8E9F-A9BBA333BD64}" presName="gear3tx" presStyleLbl="node1" presStyleIdx="2" presStyleCnt="3">
        <dgm:presLayoutVars>
          <dgm:chMax val="1"/>
          <dgm:bulletEnabled val="1"/>
        </dgm:presLayoutVars>
      </dgm:prSet>
      <dgm:spPr/>
      <dgm:t>
        <a:bodyPr/>
        <a:lstStyle/>
        <a:p>
          <a:endParaRPr lang="en-US"/>
        </a:p>
      </dgm:t>
    </dgm:pt>
    <dgm:pt modelId="{3EEA4D0B-D1EC-4BA3-B6DF-6FD84E0744F0}" type="pres">
      <dgm:prSet presAssocID="{A971EA92-0348-47AE-8E9F-A9BBA333BD64}" presName="gear3srcNode" presStyleLbl="node1" presStyleIdx="2" presStyleCnt="3"/>
      <dgm:spPr/>
      <dgm:t>
        <a:bodyPr/>
        <a:lstStyle/>
        <a:p>
          <a:endParaRPr lang="en-US"/>
        </a:p>
      </dgm:t>
    </dgm:pt>
    <dgm:pt modelId="{42FEB70B-216E-4323-88F7-34738EE4B252}" type="pres">
      <dgm:prSet presAssocID="{A971EA92-0348-47AE-8E9F-A9BBA333BD64}" presName="gear3dstNode" presStyleLbl="node1" presStyleIdx="2" presStyleCnt="3"/>
      <dgm:spPr/>
      <dgm:t>
        <a:bodyPr/>
        <a:lstStyle/>
        <a:p>
          <a:endParaRPr lang="en-US"/>
        </a:p>
      </dgm:t>
    </dgm:pt>
    <dgm:pt modelId="{2F4D8568-3831-4A21-B430-451ED6EF2DAA}" type="pres">
      <dgm:prSet presAssocID="{84A89C04-D96F-476D-8146-0F77CA86DA26}" presName="connector1" presStyleLbl="sibTrans2D1" presStyleIdx="0" presStyleCnt="3"/>
      <dgm:spPr/>
      <dgm:t>
        <a:bodyPr/>
        <a:lstStyle/>
        <a:p>
          <a:endParaRPr lang="en-US"/>
        </a:p>
      </dgm:t>
    </dgm:pt>
    <dgm:pt modelId="{5E59C404-ED7E-440F-951A-93045311562B}" type="pres">
      <dgm:prSet presAssocID="{D3432AF0-3D6C-44B5-B99F-8857673427C5}" presName="connector2" presStyleLbl="sibTrans2D1" presStyleIdx="1" presStyleCnt="3"/>
      <dgm:spPr/>
      <dgm:t>
        <a:bodyPr/>
        <a:lstStyle/>
        <a:p>
          <a:endParaRPr lang="en-US"/>
        </a:p>
      </dgm:t>
    </dgm:pt>
    <dgm:pt modelId="{280D3085-A7F1-4751-8FD5-7A21051870DC}" type="pres">
      <dgm:prSet presAssocID="{5C0E87F6-E719-4B34-AC9B-51BF3DD18272}" presName="connector3" presStyleLbl="sibTrans2D1" presStyleIdx="2" presStyleCnt="3"/>
      <dgm:spPr/>
      <dgm:t>
        <a:bodyPr/>
        <a:lstStyle/>
        <a:p>
          <a:endParaRPr lang="en-US"/>
        </a:p>
      </dgm:t>
    </dgm:pt>
  </dgm:ptLst>
  <dgm:cxnLst>
    <dgm:cxn modelId="{81AD80A8-CF15-4641-AFB0-EB401C8E943F}" srcId="{1040E477-4567-4EFA-8FDC-0A2E616A8C8F}" destId="{A971EA92-0348-47AE-8E9F-A9BBA333BD64}" srcOrd="2" destOrd="0" parTransId="{7615D9D6-1087-468C-82A9-74EFD7A36E31}" sibTransId="{5C0E87F6-E719-4B34-AC9B-51BF3DD18272}"/>
    <dgm:cxn modelId="{BBE201D2-8A01-4CD5-BC86-E805C36879FE}" type="presOf" srcId="{CE2F4A0D-6758-4DE2-A0D6-3CC6AD04CF88}" destId="{80AF7656-E28F-41FA-8AF8-1DAC1D084810}" srcOrd="1" destOrd="0" presId="urn:microsoft.com/office/officeart/2005/8/layout/gear1"/>
    <dgm:cxn modelId="{81402FBA-A452-474F-9F8C-8464105F24DF}" srcId="{1040E477-4567-4EFA-8FDC-0A2E616A8C8F}" destId="{CE2F4A0D-6758-4DE2-A0D6-3CC6AD04CF88}" srcOrd="1" destOrd="0" parTransId="{CEB34C3F-31B2-48B2-BA6A-A1108CDFBCB0}" sibTransId="{D3432AF0-3D6C-44B5-B99F-8857673427C5}"/>
    <dgm:cxn modelId="{FAF62B75-AFC6-4BE0-96B9-EF19838765F7}" srcId="{1040E477-4567-4EFA-8FDC-0A2E616A8C8F}" destId="{E40E27B7-3CA8-4FF3-AB20-664910A8FDE7}" srcOrd="0" destOrd="0" parTransId="{269C95F6-359D-4129-A08D-6BF75C2709C9}" sibTransId="{84A89C04-D96F-476D-8146-0F77CA86DA26}"/>
    <dgm:cxn modelId="{D147A504-6180-4982-B719-65463AA6D0DD}" type="presOf" srcId="{E40E27B7-3CA8-4FF3-AB20-664910A8FDE7}" destId="{71AB93FA-BBB8-402C-9DCC-E719771D9D04}" srcOrd="0" destOrd="0" presId="urn:microsoft.com/office/officeart/2005/8/layout/gear1"/>
    <dgm:cxn modelId="{E75B0B32-6B80-454E-A3DA-DEDE4F1D23C2}" type="presOf" srcId="{84A89C04-D96F-476D-8146-0F77CA86DA26}" destId="{2F4D8568-3831-4A21-B430-451ED6EF2DAA}" srcOrd="0" destOrd="0" presId="urn:microsoft.com/office/officeart/2005/8/layout/gear1"/>
    <dgm:cxn modelId="{71892EF5-4E04-45D2-9B6C-270A08CF14FF}" type="presOf" srcId="{D3432AF0-3D6C-44B5-B99F-8857673427C5}" destId="{5E59C404-ED7E-440F-951A-93045311562B}" srcOrd="0" destOrd="0" presId="urn:microsoft.com/office/officeart/2005/8/layout/gear1"/>
    <dgm:cxn modelId="{1D43039D-48EA-4690-A9FC-7A8F5ED8DC99}" type="presOf" srcId="{5C0E87F6-E719-4B34-AC9B-51BF3DD18272}" destId="{280D3085-A7F1-4751-8FD5-7A21051870DC}" srcOrd="0" destOrd="0" presId="urn:microsoft.com/office/officeart/2005/8/layout/gear1"/>
    <dgm:cxn modelId="{EAD93304-2035-46E6-ACCD-DBC19D0C9659}" type="presOf" srcId="{A971EA92-0348-47AE-8E9F-A9BBA333BD64}" destId="{3EEA4D0B-D1EC-4BA3-B6DF-6FD84E0744F0}" srcOrd="2" destOrd="0" presId="urn:microsoft.com/office/officeart/2005/8/layout/gear1"/>
    <dgm:cxn modelId="{B510D618-A962-40FD-BE5D-2C3A6F61442E}" type="presOf" srcId="{E40E27B7-3CA8-4FF3-AB20-664910A8FDE7}" destId="{E7FE22D6-4837-4BE6-8967-1050E9C85F03}" srcOrd="2" destOrd="0" presId="urn:microsoft.com/office/officeart/2005/8/layout/gear1"/>
    <dgm:cxn modelId="{8BA4FFD6-86C3-48B6-8505-BE8B7F2452F3}" type="presOf" srcId="{E40E27B7-3CA8-4FF3-AB20-664910A8FDE7}" destId="{2348CA0F-3537-457E-B9CD-19E245A2957C}" srcOrd="1" destOrd="0" presId="urn:microsoft.com/office/officeart/2005/8/layout/gear1"/>
    <dgm:cxn modelId="{128FE085-8B8E-49B0-A7E9-3F03654D9DFD}" type="presOf" srcId="{A971EA92-0348-47AE-8E9F-A9BBA333BD64}" destId="{42FEB70B-216E-4323-88F7-34738EE4B252}" srcOrd="3" destOrd="0" presId="urn:microsoft.com/office/officeart/2005/8/layout/gear1"/>
    <dgm:cxn modelId="{C41FBF2F-BFBF-4807-B17E-5A24451B4CFF}" type="presOf" srcId="{CE2F4A0D-6758-4DE2-A0D6-3CC6AD04CF88}" destId="{32D81D4A-C650-4BEB-884D-2F137928885E}" srcOrd="0" destOrd="0" presId="urn:microsoft.com/office/officeart/2005/8/layout/gear1"/>
    <dgm:cxn modelId="{F4497F89-D71F-4F19-B7D7-702D424A0FE1}" type="presOf" srcId="{A971EA92-0348-47AE-8E9F-A9BBA333BD64}" destId="{3E4B9576-3D2B-461D-86B1-E36583ACD0AE}" srcOrd="1" destOrd="0" presId="urn:microsoft.com/office/officeart/2005/8/layout/gear1"/>
    <dgm:cxn modelId="{34E3F342-5263-4E34-B1FA-DA26FB5ACA7F}" type="presOf" srcId="{1040E477-4567-4EFA-8FDC-0A2E616A8C8F}" destId="{119E7D01-19BD-4989-BCBD-FFFF43BDB284}" srcOrd="0" destOrd="0" presId="urn:microsoft.com/office/officeart/2005/8/layout/gear1"/>
    <dgm:cxn modelId="{EB3A8890-B985-48DD-A0BB-DD2949FB5D6D}" type="presOf" srcId="{A971EA92-0348-47AE-8E9F-A9BBA333BD64}" destId="{C3751794-9F3F-4A76-B664-7ED882379066}" srcOrd="0" destOrd="0" presId="urn:microsoft.com/office/officeart/2005/8/layout/gear1"/>
    <dgm:cxn modelId="{1D058400-E57A-4C47-8680-0340FB852ECE}" type="presOf" srcId="{CE2F4A0D-6758-4DE2-A0D6-3CC6AD04CF88}" destId="{F92D6B8D-4D21-4D9F-B55A-0511A7774FA2}" srcOrd="2" destOrd="0" presId="urn:microsoft.com/office/officeart/2005/8/layout/gear1"/>
    <dgm:cxn modelId="{D5C8C844-09EA-41AE-A407-BE9C862E64F4}" type="presParOf" srcId="{119E7D01-19BD-4989-BCBD-FFFF43BDB284}" destId="{71AB93FA-BBB8-402C-9DCC-E719771D9D04}" srcOrd="0" destOrd="0" presId="urn:microsoft.com/office/officeart/2005/8/layout/gear1"/>
    <dgm:cxn modelId="{8DE389F4-1D74-41FA-8703-0F99A1957C93}" type="presParOf" srcId="{119E7D01-19BD-4989-BCBD-FFFF43BDB284}" destId="{2348CA0F-3537-457E-B9CD-19E245A2957C}" srcOrd="1" destOrd="0" presId="urn:microsoft.com/office/officeart/2005/8/layout/gear1"/>
    <dgm:cxn modelId="{A8F4FD78-C8A0-431D-9072-65EFD756712F}" type="presParOf" srcId="{119E7D01-19BD-4989-BCBD-FFFF43BDB284}" destId="{E7FE22D6-4837-4BE6-8967-1050E9C85F03}" srcOrd="2" destOrd="0" presId="urn:microsoft.com/office/officeart/2005/8/layout/gear1"/>
    <dgm:cxn modelId="{20BA9BCA-19C5-4336-BB0E-2CA1FD4C8A40}" type="presParOf" srcId="{119E7D01-19BD-4989-BCBD-FFFF43BDB284}" destId="{32D81D4A-C650-4BEB-884D-2F137928885E}" srcOrd="3" destOrd="0" presId="urn:microsoft.com/office/officeart/2005/8/layout/gear1"/>
    <dgm:cxn modelId="{37ED706D-ECBE-4817-81C0-579056329ACD}" type="presParOf" srcId="{119E7D01-19BD-4989-BCBD-FFFF43BDB284}" destId="{80AF7656-E28F-41FA-8AF8-1DAC1D084810}" srcOrd="4" destOrd="0" presId="urn:microsoft.com/office/officeart/2005/8/layout/gear1"/>
    <dgm:cxn modelId="{A8FE726B-3247-4958-9595-37910E68719E}" type="presParOf" srcId="{119E7D01-19BD-4989-BCBD-FFFF43BDB284}" destId="{F92D6B8D-4D21-4D9F-B55A-0511A7774FA2}" srcOrd="5" destOrd="0" presId="urn:microsoft.com/office/officeart/2005/8/layout/gear1"/>
    <dgm:cxn modelId="{AB6F82F7-4120-44FB-BD33-ED39F10048E0}" type="presParOf" srcId="{119E7D01-19BD-4989-BCBD-FFFF43BDB284}" destId="{C3751794-9F3F-4A76-B664-7ED882379066}" srcOrd="6" destOrd="0" presId="urn:microsoft.com/office/officeart/2005/8/layout/gear1"/>
    <dgm:cxn modelId="{FB9961FF-4D10-4053-BDB2-84AB76FFEC3D}" type="presParOf" srcId="{119E7D01-19BD-4989-BCBD-FFFF43BDB284}" destId="{3E4B9576-3D2B-461D-86B1-E36583ACD0AE}" srcOrd="7" destOrd="0" presId="urn:microsoft.com/office/officeart/2005/8/layout/gear1"/>
    <dgm:cxn modelId="{AF8D7718-BFF2-4E14-B4BD-03709439DD9C}" type="presParOf" srcId="{119E7D01-19BD-4989-BCBD-FFFF43BDB284}" destId="{3EEA4D0B-D1EC-4BA3-B6DF-6FD84E0744F0}" srcOrd="8" destOrd="0" presId="urn:microsoft.com/office/officeart/2005/8/layout/gear1"/>
    <dgm:cxn modelId="{7643ECC2-63F3-42EE-9E4E-94525B48B996}" type="presParOf" srcId="{119E7D01-19BD-4989-BCBD-FFFF43BDB284}" destId="{42FEB70B-216E-4323-88F7-34738EE4B252}" srcOrd="9" destOrd="0" presId="urn:microsoft.com/office/officeart/2005/8/layout/gear1"/>
    <dgm:cxn modelId="{7A0B9768-1AD6-49B8-BC6D-AF5F15B654ED}" type="presParOf" srcId="{119E7D01-19BD-4989-BCBD-FFFF43BDB284}" destId="{2F4D8568-3831-4A21-B430-451ED6EF2DAA}" srcOrd="10" destOrd="0" presId="urn:microsoft.com/office/officeart/2005/8/layout/gear1"/>
    <dgm:cxn modelId="{76591FE7-F02A-45C4-808B-7E3E22107C50}" type="presParOf" srcId="{119E7D01-19BD-4989-BCBD-FFFF43BDB284}" destId="{5E59C404-ED7E-440F-951A-93045311562B}" srcOrd="11" destOrd="0" presId="urn:microsoft.com/office/officeart/2005/8/layout/gear1"/>
    <dgm:cxn modelId="{BAE7E9C9-7466-4ED4-923B-A7FAE809425D}" type="presParOf" srcId="{119E7D01-19BD-4989-BCBD-FFFF43BDB284}" destId="{280D3085-A7F1-4751-8FD5-7A21051870DC}"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3C88820-3EAA-4763-984D-D6DFBF30B39F}" type="doc">
      <dgm:prSet loTypeId="urn:microsoft.com/office/officeart/2005/8/layout/funnel1" loCatId="process" qsTypeId="urn:microsoft.com/office/officeart/2005/8/quickstyle/3d2" qsCatId="3D" csTypeId="urn:microsoft.com/office/officeart/2005/8/colors/accent2_2" csCatId="accent2" phldr="1"/>
      <dgm:spPr/>
      <dgm:t>
        <a:bodyPr/>
        <a:lstStyle/>
        <a:p>
          <a:endParaRPr lang="en-US"/>
        </a:p>
      </dgm:t>
    </dgm:pt>
    <dgm:pt modelId="{7BB59BD1-69D5-4FCF-AC00-D2DFB3302B14}">
      <dgm:prSet phldrT="[Text]"/>
      <dgm:spPr/>
      <dgm:t>
        <a:bodyPr/>
        <a:lstStyle/>
        <a:p>
          <a:r>
            <a:rPr lang="ar-SA" dirty="0" smtClean="0"/>
            <a:t>تقرير:1</a:t>
          </a:r>
          <a:endParaRPr lang="en-US" dirty="0"/>
        </a:p>
      </dgm:t>
    </dgm:pt>
    <dgm:pt modelId="{AC20B169-4CF8-4355-9993-FA50741DED50}" type="parTrans" cxnId="{8AFE8A37-5672-4774-BD6B-EC8ED097642B}">
      <dgm:prSet/>
      <dgm:spPr/>
      <dgm:t>
        <a:bodyPr/>
        <a:lstStyle/>
        <a:p>
          <a:endParaRPr lang="en-US"/>
        </a:p>
      </dgm:t>
    </dgm:pt>
    <dgm:pt modelId="{C2D0B533-7F2E-4450-B671-8C7AE7DC2FEC}" type="sibTrans" cxnId="{8AFE8A37-5672-4774-BD6B-EC8ED097642B}">
      <dgm:prSet/>
      <dgm:spPr/>
      <dgm:t>
        <a:bodyPr/>
        <a:lstStyle/>
        <a:p>
          <a:endParaRPr lang="en-US"/>
        </a:p>
      </dgm:t>
    </dgm:pt>
    <dgm:pt modelId="{C364BC31-BA68-4003-8363-E416C9C84ED9}">
      <dgm:prSet phldrT="[Text]"/>
      <dgm:spPr/>
      <dgm:t>
        <a:bodyPr/>
        <a:lstStyle/>
        <a:p>
          <a:r>
            <a:rPr lang="ar-SA" dirty="0" smtClean="0"/>
            <a:t>تقرير:2</a:t>
          </a:r>
          <a:endParaRPr lang="en-US" dirty="0"/>
        </a:p>
      </dgm:t>
    </dgm:pt>
    <dgm:pt modelId="{3A9724B5-13C2-4775-AC01-6D9658AE44B0}" type="parTrans" cxnId="{FCAA3879-61C0-44D8-B8C3-787C2E03A34A}">
      <dgm:prSet/>
      <dgm:spPr/>
      <dgm:t>
        <a:bodyPr/>
        <a:lstStyle/>
        <a:p>
          <a:endParaRPr lang="en-US"/>
        </a:p>
      </dgm:t>
    </dgm:pt>
    <dgm:pt modelId="{9882AB74-6769-4396-BE91-1044C9F2BDE7}" type="sibTrans" cxnId="{FCAA3879-61C0-44D8-B8C3-787C2E03A34A}">
      <dgm:prSet/>
      <dgm:spPr/>
      <dgm:t>
        <a:bodyPr/>
        <a:lstStyle/>
        <a:p>
          <a:endParaRPr lang="en-US"/>
        </a:p>
      </dgm:t>
    </dgm:pt>
    <dgm:pt modelId="{1EAA50AE-EBDF-4AA9-9612-CD3107546DAB}">
      <dgm:prSet phldrT="[Text]"/>
      <dgm:spPr/>
      <dgm:t>
        <a:bodyPr/>
        <a:lstStyle/>
        <a:p>
          <a:r>
            <a:rPr lang="ar-SA" dirty="0" smtClean="0"/>
            <a:t>تقرير:3</a:t>
          </a:r>
          <a:endParaRPr lang="en-US" dirty="0"/>
        </a:p>
      </dgm:t>
    </dgm:pt>
    <dgm:pt modelId="{495C113C-0D05-46E5-9EF9-30B2CE75A7F0}" type="parTrans" cxnId="{34FB4C72-80D9-471F-A271-448764B35F38}">
      <dgm:prSet/>
      <dgm:spPr/>
      <dgm:t>
        <a:bodyPr/>
        <a:lstStyle/>
        <a:p>
          <a:endParaRPr lang="en-US"/>
        </a:p>
      </dgm:t>
    </dgm:pt>
    <dgm:pt modelId="{6D67B7CE-3B9D-415C-B17F-B451C4D76A62}" type="sibTrans" cxnId="{34FB4C72-80D9-471F-A271-448764B35F38}">
      <dgm:prSet/>
      <dgm:spPr/>
      <dgm:t>
        <a:bodyPr/>
        <a:lstStyle/>
        <a:p>
          <a:endParaRPr lang="en-US"/>
        </a:p>
      </dgm:t>
    </dgm:pt>
    <dgm:pt modelId="{BBE2F42C-832A-436C-BA73-07220883221E}">
      <dgm:prSet phldrT="[Text]" custT="1"/>
      <dgm:spPr/>
      <dgm:t>
        <a:bodyPr/>
        <a:lstStyle/>
        <a:p>
          <a:r>
            <a:rPr lang="ar-SA" sz="2400" b="1" dirty="0" smtClean="0"/>
            <a:t>التقرير النهائي لتقييم مخرجات البرنامج الأكاديمي</a:t>
          </a:r>
          <a:endParaRPr lang="en-US" sz="2400" b="1" dirty="0"/>
        </a:p>
      </dgm:t>
    </dgm:pt>
    <dgm:pt modelId="{13532F12-F294-4A1F-9FE2-772B5873DB44}" type="parTrans" cxnId="{E9D3D1B3-96FF-461B-8DBD-BA8AF6A3B38D}">
      <dgm:prSet/>
      <dgm:spPr/>
      <dgm:t>
        <a:bodyPr/>
        <a:lstStyle/>
        <a:p>
          <a:endParaRPr lang="en-US"/>
        </a:p>
      </dgm:t>
    </dgm:pt>
    <dgm:pt modelId="{9FE81621-08C8-4909-9538-D1B82530A5AB}" type="sibTrans" cxnId="{E9D3D1B3-96FF-461B-8DBD-BA8AF6A3B38D}">
      <dgm:prSet/>
      <dgm:spPr/>
      <dgm:t>
        <a:bodyPr/>
        <a:lstStyle/>
        <a:p>
          <a:endParaRPr lang="en-US"/>
        </a:p>
      </dgm:t>
    </dgm:pt>
    <dgm:pt modelId="{BA209117-03DB-4410-9400-53031095D278}" type="pres">
      <dgm:prSet presAssocID="{33C88820-3EAA-4763-984D-D6DFBF30B39F}" presName="Name0" presStyleCnt="0">
        <dgm:presLayoutVars>
          <dgm:chMax val="4"/>
          <dgm:resizeHandles val="exact"/>
        </dgm:presLayoutVars>
      </dgm:prSet>
      <dgm:spPr/>
      <dgm:t>
        <a:bodyPr/>
        <a:lstStyle/>
        <a:p>
          <a:pPr rtl="1"/>
          <a:endParaRPr lang="ar-SA"/>
        </a:p>
      </dgm:t>
    </dgm:pt>
    <dgm:pt modelId="{5B12431F-BF8D-45E0-8B04-377A465B08B5}" type="pres">
      <dgm:prSet presAssocID="{33C88820-3EAA-4763-984D-D6DFBF30B39F}" presName="ellipse" presStyleLbl="trBgShp" presStyleIdx="0" presStyleCnt="1"/>
      <dgm:spPr/>
    </dgm:pt>
    <dgm:pt modelId="{D84FDACB-328F-49A5-95D1-61F4004334DD}" type="pres">
      <dgm:prSet presAssocID="{33C88820-3EAA-4763-984D-D6DFBF30B39F}" presName="arrow1" presStyleLbl="fgShp" presStyleIdx="0" presStyleCnt="1"/>
      <dgm:spPr/>
    </dgm:pt>
    <dgm:pt modelId="{F1726AF6-E508-4E78-A252-DA6BDB2C1955}" type="pres">
      <dgm:prSet presAssocID="{33C88820-3EAA-4763-984D-D6DFBF30B39F}" presName="rectangle" presStyleLbl="revTx" presStyleIdx="0" presStyleCnt="1">
        <dgm:presLayoutVars>
          <dgm:bulletEnabled val="1"/>
        </dgm:presLayoutVars>
      </dgm:prSet>
      <dgm:spPr/>
      <dgm:t>
        <a:bodyPr/>
        <a:lstStyle/>
        <a:p>
          <a:endParaRPr lang="en-US"/>
        </a:p>
      </dgm:t>
    </dgm:pt>
    <dgm:pt modelId="{D9B896C6-FA9F-4B41-A014-6319D66B6A67}" type="pres">
      <dgm:prSet presAssocID="{C364BC31-BA68-4003-8363-E416C9C84ED9}" presName="item1" presStyleLbl="node1" presStyleIdx="0" presStyleCnt="3">
        <dgm:presLayoutVars>
          <dgm:bulletEnabled val="1"/>
        </dgm:presLayoutVars>
      </dgm:prSet>
      <dgm:spPr/>
      <dgm:t>
        <a:bodyPr/>
        <a:lstStyle/>
        <a:p>
          <a:pPr rtl="1"/>
          <a:endParaRPr lang="ar-SA"/>
        </a:p>
      </dgm:t>
    </dgm:pt>
    <dgm:pt modelId="{FCFD5DAF-91FB-4993-8BCA-8D91AEEB2930}" type="pres">
      <dgm:prSet presAssocID="{1EAA50AE-EBDF-4AA9-9612-CD3107546DAB}" presName="item2" presStyleLbl="node1" presStyleIdx="1" presStyleCnt="3">
        <dgm:presLayoutVars>
          <dgm:bulletEnabled val="1"/>
        </dgm:presLayoutVars>
      </dgm:prSet>
      <dgm:spPr/>
      <dgm:t>
        <a:bodyPr/>
        <a:lstStyle/>
        <a:p>
          <a:pPr rtl="1"/>
          <a:endParaRPr lang="ar-SA"/>
        </a:p>
      </dgm:t>
    </dgm:pt>
    <dgm:pt modelId="{9C6DC252-9EEB-4686-A9EB-7B68FA915889}" type="pres">
      <dgm:prSet presAssocID="{BBE2F42C-832A-436C-BA73-07220883221E}" presName="item3" presStyleLbl="node1" presStyleIdx="2" presStyleCnt="3">
        <dgm:presLayoutVars>
          <dgm:bulletEnabled val="1"/>
        </dgm:presLayoutVars>
      </dgm:prSet>
      <dgm:spPr/>
      <dgm:t>
        <a:bodyPr/>
        <a:lstStyle/>
        <a:p>
          <a:endParaRPr lang="en-US"/>
        </a:p>
      </dgm:t>
    </dgm:pt>
    <dgm:pt modelId="{069DDACB-BD26-44BF-89FE-CB8341215F2F}" type="pres">
      <dgm:prSet presAssocID="{33C88820-3EAA-4763-984D-D6DFBF30B39F}" presName="funnel" presStyleLbl="trAlignAcc1" presStyleIdx="0" presStyleCnt="1"/>
      <dgm:spPr/>
    </dgm:pt>
  </dgm:ptLst>
  <dgm:cxnLst>
    <dgm:cxn modelId="{B22B38FA-1BCB-4F30-8597-588C55DC90EE}" type="presOf" srcId="{BBE2F42C-832A-436C-BA73-07220883221E}" destId="{F1726AF6-E508-4E78-A252-DA6BDB2C1955}" srcOrd="0" destOrd="0" presId="urn:microsoft.com/office/officeart/2005/8/layout/funnel1"/>
    <dgm:cxn modelId="{FCAA3879-61C0-44D8-B8C3-787C2E03A34A}" srcId="{33C88820-3EAA-4763-984D-D6DFBF30B39F}" destId="{C364BC31-BA68-4003-8363-E416C9C84ED9}" srcOrd="1" destOrd="0" parTransId="{3A9724B5-13C2-4775-AC01-6D9658AE44B0}" sibTransId="{9882AB74-6769-4396-BE91-1044C9F2BDE7}"/>
    <dgm:cxn modelId="{3921DB31-A695-45F3-A34E-F293E10D3569}" type="presOf" srcId="{33C88820-3EAA-4763-984D-D6DFBF30B39F}" destId="{BA209117-03DB-4410-9400-53031095D278}" srcOrd="0" destOrd="0" presId="urn:microsoft.com/office/officeart/2005/8/layout/funnel1"/>
    <dgm:cxn modelId="{7DC69101-993B-4804-8FA0-35A8AAAB9648}" type="presOf" srcId="{1EAA50AE-EBDF-4AA9-9612-CD3107546DAB}" destId="{D9B896C6-FA9F-4B41-A014-6319D66B6A67}" srcOrd="0" destOrd="0" presId="urn:microsoft.com/office/officeart/2005/8/layout/funnel1"/>
    <dgm:cxn modelId="{29253F44-743D-468B-AE92-EDA7238A090D}" type="presOf" srcId="{C364BC31-BA68-4003-8363-E416C9C84ED9}" destId="{FCFD5DAF-91FB-4993-8BCA-8D91AEEB2930}" srcOrd="0" destOrd="0" presId="urn:microsoft.com/office/officeart/2005/8/layout/funnel1"/>
    <dgm:cxn modelId="{E5C6DAD9-0F88-4AEC-9A81-9D15C60A1057}" type="presOf" srcId="{7BB59BD1-69D5-4FCF-AC00-D2DFB3302B14}" destId="{9C6DC252-9EEB-4686-A9EB-7B68FA915889}" srcOrd="0" destOrd="0" presId="urn:microsoft.com/office/officeart/2005/8/layout/funnel1"/>
    <dgm:cxn modelId="{E9D3D1B3-96FF-461B-8DBD-BA8AF6A3B38D}" srcId="{33C88820-3EAA-4763-984D-D6DFBF30B39F}" destId="{BBE2F42C-832A-436C-BA73-07220883221E}" srcOrd="3" destOrd="0" parTransId="{13532F12-F294-4A1F-9FE2-772B5873DB44}" sibTransId="{9FE81621-08C8-4909-9538-D1B82530A5AB}"/>
    <dgm:cxn modelId="{34FB4C72-80D9-471F-A271-448764B35F38}" srcId="{33C88820-3EAA-4763-984D-D6DFBF30B39F}" destId="{1EAA50AE-EBDF-4AA9-9612-CD3107546DAB}" srcOrd="2" destOrd="0" parTransId="{495C113C-0D05-46E5-9EF9-30B2CE75A7F0}" sibTransId="{6D67B7CE-3B9D-415C-B17F-B451C4D76A62}"/>
    <dgm:cxn modelId="{8AFE8A37-5672-4774-BD6B-EC8ED097642B}" srcId="{33C88820-3EAA-4763-984D-D6DFBF30B39F}" destId="{7BB59BD1-69D5-4FCF-AC00-D2DFB3302B14}" srcOrd="0" destOrd="0" parTransId="{AC20B169-4CF8-4355-9993-FA50741DED50}" sibTransId="{C2D0B533-7F2E-4450-B671-8C7AE7DC2FEC}"/>
    <dgm:cxn modelId="{8E33ADC5-4451-4D08-A1FA-05C203651EAD}" type="presParOf" srcId="{BA209117-03DB-4410-9400-53031095D278}" destId="{5B12431F-BF8D-45E0-8B04-377A465B08B5}" srcOrd="0" destOrd="0" presId="urn:microsoft.com/office/officeart/2005/8/layout/funnel1"/>
    <dgm:cxn modelId="{A15ED425-3C95-4B6C-BCAA-7C04326D6D20}" type="presParOf" srcId="{BA209117-03DB-4410-9400-53031095D278}" destId="{D84FDACB-328F-49A5-95D1-61F4004334DD}" srcOrd="1" destOrd="0" presId="urn:microsoft.com/office/officeart/2005/8/layout/funnel1"/>
    <dgm:cxn modelId="{D057A830-78FD-4EAB-9CAF-AFCC6461B1E1}" type="presParOf" srcId="{BA209117-03DB-4410-9400-53031095D278}" destId="{F1726AF6-E508-4E78-A252-DA6BDB2C1955}" srcOrd="2" destOrd="0" presId="urn:microsoft.com/office/officeart/2005/8/layout/funnel1"/>
    <dgm:cxn modelId="{E5AA079B-FB4C-41A9-96C4-9A95EF9AF0F3}" type="presParOf" srcId="{BA209117-03DB-4410-9400-53031095D278}" destId="{D9B896C6-FA9F-4B41-A014-6319D66B6A67}" srcOrd="3" destOrd="0" presId="urn:microsoft.com/office/officeart/2005/8/layout/funnel1"/>
    <dgm:cxn modelId="{F8A73143-C7CD-4B8F-8938-15A26A63D743}" type="presParOf" srcId="{BA209117-03DB-4410-9400-53031095D278}" destId="{FCFD5DAF-91FB-4993-8BCA-8D91AEEB2930}" srcOrd="4" destOrd="0" presId="urn:microsoft.com/office/officeart/2005/8/layout/funnel1"/>
    <dgm:cxn modelId="{4670A81F-1399-4F6E-96A0-501E8578B7BF}" type="presParOf" srcId="{BA209117-03DB-4410-9400-53031095D278}" destId="{9C6DC252-9EEB-4686-A9EB-7B68FA915889}" srcOrd="5" destOrd="0" presId="urn:microsoft.com/office/officeart/2005/8/layout/funnel1"/>
    <dgm:cxn modelId="{68BE4097-0B7F-4A5E-8DEA-E1E5F7A232CC}" type="presParOf" srcId="{BA209117-03DB-4410-9400-53031095D278}" destId="{069DDACB-BD26-44BF-89FE-CB8341215F2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571DB1-D9BB-427B-8861-8AD8E6A9351A}" type="doc">
      <dgm:prSet loTypeId="urn:microsoft.com/office/officeart/2005/8/layout/venn1" loCatId="relationship" qsTypeId="urn:microsoft.com/office/officeart/2005/8/quickstyle/3d2" qsCatId="3D" csTypeId="urn:microsoft.com/office/officeart/2005/8/colors/accent1_5" csCatId="accent1" phldr="1"/>
      <dgm:spPr/>
    </dgm:pt>
    <dgm:pt modelId="{8504BEEC-03DE-4596-B5E4-E8F573D68783}">
      <dgm:prSet phldrT="[Text]" custT="1"/>
      <dgm:spPr/>
      <dgm:t>
        <a:bodyPr/>
        <a:lstStyle/>
        <a:p>
          <a:r>
            <a:rPr lang="ar-SA" sz="2800" dirty="0" smtClean="0">
              <a:latin typeface="Times New Roman" pitchFamily="18" charset="0"/>
              <a:cs typeface="Times New Roman" pitchFamily="18" charset="0"/>
            </a:rPr>
            <a:t>الأهداف الإستراتيجية </a:t>
          </a:r>
        </a:p>
        <a:p>
          <a:pPr rtl="1"/>
          <a:r>
            <a:rPr lang="ar-SA" sz="2800" dirty="0" smtClean="0">
              <a:latin typeface="Times New Roman" pitchFamily="18" charset="0"/>
              <a:cs typeface="Times New Roman" pitchFamily="18" charset="0"/>
            </a:rPr>
            <a:t>ومقاييس الجودة</a:t>
          </a:r>
          <a:endParaRPr lang="en-US" sz="2800" dirty="0"/>
        </a:p>
      </dgm:t>
    </dgm:pt>
    <dgm:pt modelId="{DE1DD56E-FB59-4626-9545-597205EA8576}" type="parTrans" cxnId="{E616A585-BD0E-481C-9CC0-43DDFA77B98D}">
      <dgm:prSet/>
      <dgm:spPr/>
      <dgm:t>
        <a:bodyPr/>
        <a:lstStyle/>
        <a:p>
          <a:endParaRPr lang="en-US" sz="2800"/>
        </a:p>
      </dgm:t>
    </dgm:pt>
    <dgm:pt modelId="{69D56FF7-9985-421F-B64F-3B978DC8EA5D}" type="sibTrans" cxnId="{E616A585-BD0E-481C-9CC0-43DDFA77B98D}">
      <dgm:prSet/>
      <dgm:spPr/>
      <dgm:t>
        <a:bodyPr/>
        <a:lstStyle/>
        <a:p>
          <a:endParaRPr lang="en-US" sz="2800"/>
        </a:p>
      </dgm:t>
    </dgm:pt>
    <dgm:pt modelId="{37C852F9-50D7-431E-8F11-0BA13E6BD2C5}">
      <dgm:prSet phldrT="[Text]" custT="1"/>
      <dgm:spPr/>
      <dgm:t>
        <a:bodyPr/>
        <a:lstStyle/>
        <a:p>
          <a:r>
            <a:rPr lang="ar-SA" sz="2800" dirty="0" smtClean="0">
              <a:latin typeface="Times New Roman" pitchFamily="18" charset="0"/>
              <a:cs typeface="Times New Roman" pitchFamily="18" charset="0"/>
            </a:rPr>
            <a:t>المنهجية</a:t>
          </a:r>
        </a:p>
        <a:p>
          <a:pPr rtl="1"/>
          <a:r>
            <a:rPr lang="ar-SA" sz="2800" dirty="0" smtClean="0">
              <a:latin typeface="Times New Roman" pitchFamily="18" charset="0"/>
              <a:cs typeface="Times New Roman" pitchFamily="18" charset="0"/>
            </a:rPr>
            <a:t>البنائية</a:t>
          </a:r>
        </a:p>
        <a:p>
          <a:pPr rtl="1"/>
          <a:r>
            <a:rPr lang="en-US" sz="2800" dirty="0" smtClean="0">
              <a:latin typeface="Times New Roman" pitchFamily="18" charset="0"/>
              <a:cs typeface="Times New Roman" pitchFamily="18" charset="0"/>
            </a:rPr>
            <a:t>DMAIC</a:t>
          </a:r>
          <a:endParaRPr lang="en-US" sz="2800" dirty="0"/>
        </a:p>
      </dgm:t>
    </dgm:pt>
    <dgm:pt modelId="{6CAD29FC-2B3A-450C-A252-DEF296238B69}" type="parTrans" cxnId="{E38C1284-6A28-4643-ADC1-46938BBBE3E7}">
      <dgm:prSet/>
      <dgm:spPr/>
      <dgm:t>
        <a:bodyPr/>
        <a:lstStyle/>
        <a:p>
          <a:endParaRPr lang="en-US" sz="2800"/>
        </a:p>
      </dgm:t>
    </dgm:pt>
    <dgm:pt modelId="{6172AB67-F800-4919-8470-6AB64E88814D}" type="sibTrans" cxnId="{E38C1284-6A28-4643-ADC1-46938BBBE3E7}">
      <dgm:prSet/>
      <dgm:spPr/>
      <dgm:t>
        <a:bodyPr/>
        <a:lstStyle/>
        <a:p>
          <a:endParaRPr lang="en-US" sz="2800"/>
        </a:p>
      </dgm:t>
    </dgm:pt>
    <dgm:pt modelId="{8E0330C5-BD00-4611-BB8E-D2692E90305B}">
      <dgm:prSet phldrT="[Text]" custT="1"/>
      <dgm:spPr/>
      <dgm:t>
        <a:bodyPr/>
        <a:lstStyle/>
        <a:p>
          <a:r>
            <a:rPr lang="ar-SA" sz="2800" dirty="0" smtClean="0">
              <a:latin typeface="Times New Roman" pitchFamily="18" charset="0"/>
              <a:cs typeface="Times New Roman" pitchFamily="18" charset="0"/>
            </a:rPr>
            <a:t>البنية</a:t>
          </a:r>
        </a:p>
        <a:p>
          <a:r>
            <a:rPr lang="ar-SA" sz="2800" dirty="0" smtClean="0">
              <a:latin typeface="Times New Roman" pitchFamily="18" charset="0"/>
              <a:cs typeface="Times New Roman" pitchFamily="18" charset="0"/>
            </a:rPr>
            <a:t>التحتية</a:t>
          </a:r>
          <a:endParaRPr lang="en-US" sz="2800" dirty="0" smtClean="0">
            <a:latin typeface="Times New Roman" pitchFamily="18" charset="0"/>
            <a:cs typeface="Times New Roman" pitchFamily="18" charset="0"/>
          </a:endParaRPr>
        </a:p>
        <a:p>
          <a:r>
            <a:rPr lang="ar-SA" sz="2800" dirty="0" smtClean="0">
              <a:latin typeface="Times New Roman" pitchFamily="18" charset="0"/>
              <a:cs typeface="Times New Roman" pitchFamily="18" charset="0"/>
            </a:rPr>
            <a:t>لطريقة</a:t>
          </a:r>
        </a:p>
        <a:p>
          <a:r>
            <a:rPr lang="ar-SA" sz="2800" b="1" dirty="0" smtClean="0">
              <a:solidFill>
                <a:srgbClr val="FF0000"/>
              </a:solidFill>
            </a:rPr>
            <a:t>6سيجما</a:t>
          </a:r>
          <a:endParaRPr lang="en-US" sz="2800" dirty="0">
            <a:solidFill>
              <a:srgbClr val="FF0000"/>
            </a:solidFill>
          </a:endParaRPr>
        </a:p>
      </dgm:t>
    </dgm:pt>
    <dgm:pt modelId="{11281350-2322-4FB3-BF57-7CAA4E9D1537}" type="parTrans" cxnId="{6DCA7DA4-CF72-4FE3-8144-A99CAAE03899}">
      <dgm:prSet/>
      <dgm:spPr/>
      <dgm:t>
        <a:bodyPr/>
        <a:lstStyle/>
        <a:p>
          <a:endParaRPr lang="en-US" sz="2800"/>
        </a:p>
      </dgm:t>
    </dgm:pt>
    <dgm:pt modelId="{B0BAFBDC-3995-447A-B113-2456C5C436CF}" type="sibTrans" cxnId="{6DCA7DA4-CF72-4FE3-8144-A99CAAE03899}">
      <dgm:prSet/>
      <dgm:spPr/>
      <dgm:t>
        <a:bodyPr/>
        <a:lstStyle/>
        <a:p>
          <a:endParaRPr lang="en-US" sz="2800"/>
        </a:p>
      </dgm:t>
    </dgm:pt>
    <dgm:pt modelId="{56ADD13C-DC7E-49D6-A3EF-CAFB72EFDA70}" type="pres">
      <dgm:prSet presAssocID="{0B571DB1-D9BB-427B-8861-8AD8E6A9351A}" presName="compositeShape" presStyleCnt="0">
        <dgm:presLayoutVars>
          <dgm:chMax val="7"/>
          <dgm:dir/>
          <dgm:resizeHandles val="exact"/>
        </dgm:presLayoutVars>
      </dgm:prSet>
      <dgm:spPr/>
    </dgm:pt>
    <dgm:pt modelId="{68044CAC-1916-43E3-BFE4-693E19FEE22E}" type="pres">
      <dgm:prSet presAssocID="{8504BEEC-03DE-4596-B5E4-E8F573D68783}" presName="circ1" presStyleLbl="vennNode1" presStyleIdx="0" presStyleCnt="3"/>
      <dgm:spPr/>
      <dgm:t>
        <a:bodyPr/>
        <a:lstStyle/>
        <a:p>
          <a:endParaRPr lang="en-US"/>
        </a:p>
      </dgm:t>
    </dgm:pt>
    <dgm:pt modelId="{98CB4E30-AFF6-4C92-9EBE-BC6E37096272}" type="pres">
      <dgm:prSet presAssocID="{8504BEEC-03DE-4596-B5E4-E8F573D68783}" presName="circ1Tx" presStyleLbl="revTx" presStyleIdx="0" presStyleCnt="0">
        <dgm:presLayoutVars>
          <dgm:chMax val="0"/>
          <dgm:chPref val="0"/>
          <dgm:bulletEnabled val="1"/>
        </dgm:presLayoutVars>
      </dgm:prSet>
      <dgm:spPr/>
      <dgm:t>
        <a:bodyPr/>
        <a:lstStyle/>
        <a:p>
          <a:endParaRPr lang="en-US"/>
        </a:p>
      </dgm:t>
    </dgm:pt>
    <dgm:pt modelId="{12C63557-191B-464B-B075-6D6132B2AFB4}" type="pres">
      <dgm:prSet presAssocID="{37C852F9-50D7-431E-8F11-0BA13E6BD2C5}" presName="circ2" presStyleLbl="vennNode1" presStyleIdx="1" presStyleCnt="3"/>
      <dgm:spPr/>
      <dgm:t>
        <a:bodyPr/>
        <a:lstStyle/>
        <a:p>
          <a:endParaRPr lang="en-US"/>
        </a:p>
      </dgm:t>
    </dgm:pt>
    <dgm:pt modelId="{8F626765-DD1D-4C07-9E8B-E8BA5A1CB903}" type="pres">
      <dgm:prSet presAssocID="{37C852F9-50D7-431E-8F11-0BA13E6BD2C5}" presName="circ2Tx" presStyleLbl="revTx" presStyleIdx="0" presStyleCnt="0">
        <dgm:presLayoutVars>
          <dgm:chMax val="0"/>
          <dgm:chPref val="0"/>
          <dgm:bulletEnabled val="1"/>
        </dgm:presLayoutVars>
      </dgm:prSet>
      <dgm:spPr/>
      <dgm:t>
        <a:bodyPr/>
        <a:lstStyle/>
        <a:p>
          <a:endParaRPr lang="en-US"/>
        </a:p>
      </dgm:t>
    </dgm:pt>
    <dgm:pt modelId="{DEB61DAF-39D5-44B0-A181-6AB0AB60DB63}" type="pres">
      <dgm:prSet presAssocID="{8E0330C5-BD00-4611-BB8E-D2692E90305B}" presName="circ3" presStyleLbl="vennNode1" presStyleIdx="2" presStyleCnt="3"/>
      <dgm:spPr/>
      <dgm:t>
        <a:bodyPr/>
        <a:lstStyle/>
        <a:p>
          <a:endParaRPr lang="en-US"/>
        </a:p>
      </dgm:t>
    </dgm:pt>
    <dgm:pt modelId="{6C7FCF9A-F2E7-47E5-BBE9-A64A8FCC9156}" type="pres">
      <dgm:prSet presAssocID="{8E0330C5-BD00-4611-BB8E-D2692E90305B}" presName="circ3Tx" presStyleLbl="revTx" presStyleIdx="0" presStyleCnt="0">
        <dgm:presLayoutVars>
          <dgm:chMax val="0"/>
          <dgm:chPref val="0"/>
          <dgm:bulletEnabled val="1"/>
        </dgm:presLayoutVars>
      </dgm:prSet>
      <dgm:spPr/>
      <dgm:t>
        <a:bodyPr/>
        <a:lstStyle/>
        <a:p>
          <a:endParaRPr lang="en-US"/>
        </a:p>
      </dgm:t>
    </dgm:pt>
  </dgm:ptLst>
  <dgm:cxnLst>
    <dgm:cxn modelId="{E38C1284-6A28-4643-ADC1-46938BBBE3E7}" srcId="{0B571DB1-D9BB-427B-8861-8AD8E6A9351A}" destId="{37C852F9-50D7-431E-8F11-0BA13E6BD2C5}" srcOrd="1" destOrd="0" parTransId="{6CAD29FC-2B3A-450C-A252-DEF296238B69}" sibTransId="{6172AB67-F800-4919-8470-6AB64E88814D}"/>
    <dgm:cxn modelId="{78D06AD8-94EF-41D1-8C3C-818D7833DFD3}" type="presOf" srcId="{37C852F9-50D7-431E-8F11-0BA13E6BD2C5}" destId="{8F626765-DD1D-4C07-9E8B-E8BA5A1CB903}" srcOrd="1" destOrd="0" presId="urn:microsoft.com/office/officeart/2005/8/layout/venn1"/>
    <dgm:cxn modelId="{03FF72E7-E065-4354-B42B-969EED7860AC}" type="presOf" srcId="{8504BEEC-03DE-4596-B5E4-E8F573D68783}" destId="{68044CAC-1916-43E3-BFE4-693E19FEE22E}" srcOrd="0" destOrd="0" presId="urn:microsoft.com/office/officeart/2005/8/layout/venn1"/>
    <dgm:cxn modelId="{9C2F8C67-1A02-40F5-BC42-07116D40445B}" type="presOf" srcId="{8504BEEC-03DE-4596-B5E4-E8F573D68783}" destId="{98CB4E30-AFF6-4C92-9EBE-BC6E37096272}" srcOrd="1" destOrd="0" presId="urn:microsoft.com/office/officeart/2005/8/layout/venn1"/>
    <dgm:cxn modelId="{532E8299-8855-4DD7-873E-A0905BC9CDFE}" type="presOf" srcId="{0B571DB1-D9BB-427B-8861-8AD8E6A9351A}" destId="{56ADD13C-DC7E-49D6-A3EF-CAFB72EFDA70}" srcOrd="0" destOrd="0" presId="urn:microsoft.com/office/officeart/2005/8/layout/venn1"/>
    <dgm:cxn modelId="{77A251B8-2F8B-460A-ABD3-52DFBFF79F51}" type="presOf" srcId="{8E0330C5-BD00-4611-BB8E-D2692E90305B}" destId="{6C7FCF9A-F2E7-47E5-BBE9-A64A8FCC9156}" srcOrd="1" destOrd="0" presId="urn:microsoft.com/office/officeart/2005/8/layout/venn1"/>
    <dgm:cxn modelId="{6DCA7DA4-CF72-4FE3-8144-A99CAAE03899}" srcId="{0B571DB1-D9BB-427B-8861-8AD8E6A9351A}" destId="{8E0330C5-BD00-4611-BB8E-D2692E90305B}" srcOrd="2" destOrd="0" parTransId="{11281350-2322-4FB3-BF57-7CAA4E9D1537}" sibTransId="{B0BAFBDC-3995-447A-B113-2456C5C436CF}"/>
    <dgm:cxn modelId="{B46EB50A-ACF6-4BDD-88A0-531AAC7C2342}" type="presOf" srcId="{8E0330C5-BD00-4611-BB8E-D2692E90305B}" destId="{DEB61DAF-39D5-44B0-A181-6AB0AB60DB63}" srcOrd="0" destOrd="0" presId="urn:microsoft.com/office/officeart/2005/8/layout/venn1"/>
    <dgm:cxn modelId="{E616A585-BD0E-481C-9CC0-43DDFA77B98D}" srcId="{0B571DB1-D9BB-427B-8861-8AD8E6A9351A}" destId="{8504BEEC-03DE-4596-B5E4-E8F573D68783}" srcOrd="0" destOrd="0" parTransId="{DE1DD56E-FB59-4626-9545-597205EA8576}" sibTransId="{69D56FF7-9985-421F-B64F-3B978DC8EA5D}"/>
    <dgm:cxn modelId="{4C0EB8B2-FE54-4AFE-81C9-A7B4F4295DA5}" type="presOf" srcId="{37C852F9-50D7-431E-8F11-0BA13E6BD2C5}" destId="{12C63557-191B-464B-B075-6D6132B2AFB4}" srcOrd="0" destOrd="0" presId="urn:microsoft.com/office/officeart/2005/8/layout/venn1"/>
    <dgm:cxn modelId="{85047F40-0B4E-4ED0-9564-2B9E700F9F1A}" type="presParOf" srcId="{56ADD13C-DC7E-49D6-A3EF-CAFB72EFDA70}" destId="{68044CAC-1916-43E3-BFE4-693E19FEE22E}" srcOrd="0" destOrd="0" presId="urn:microsoft.com/office/officeart/2005/8/layout/venn1"/>
    <dgm:cxn modelId="{1FFBC09B-9B3D-4AA0-8438-30B3A1D422CC}" type="presParOf" srcId="{56ADD13C-DC7E-49D6-A3EF-CAFB72EFDA70}" destId="{98CB4E30-AFF6-4C92-9EBE-BC6E37096272}" srcOrd="1" destOrd="0" presId="urn:microsoft.com/office/officeart/2005/8/layout/venn1"/>
    <dgm:cxn modelId="{18C37580-B9D2-4652-90E3-1581C59CACAE}" type="presParOf" srcId="{56ADD13C-DC7E-49D6-A3EF-CAFB72EFDA70}" destId="{12C63557-191B-464B-B075-6D6132B2AFB4}" srcOrd="2" destOrd="0" presId="urn:microsoft.com/office/officeart/2005/8/layout/venn1"/>
    <dgm:cxn modelId="{A4622C0E-94CA-4C50-9977-33339744A6E4}" type="presParOf" srcId="{56ADD13C-DC7E-49D6-A3EF-CAFB72EFDA70}" destId="{8F626765-DD1D-4C07-9E8B-E8BA5A1CB903}" srcOrd="3" destOrd="0" presId="urn:microsoft.com/office/officeart/2005/8/layout/venn1"/>
    <dgm:cxn modelId="{E70DDC64-853D-4F3B-90A1-10A1FB90FD71}" type="presParOf" srcId="{56ADD13C-DC7E-49D6-A3EF-CAFB72EFDA70}" destId="{DEB61DAF-39D5-44B0-A181-6AB0AB60DB63}" srcOrd="4" destOrd="0" presId="urn:microsoft.com/office/officeart/2005/8/layout/venn1"/>
    <dgm:cxn modelId="{824AE507-33BC-4379-82B4-1910741849CA}" type="presParOf" srcId="{56ADD13C-DC7E-49D6-A3EF-CAFB72EFDA70}" destId="{6C7FCF9A-F2E7-47E5-BBE9-A64A8FCC915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A38028-6538-45B3-83C1-A8296281800E}" type="doc">
      <dgm:prSet loTypeId="urn:microsoft.com/office/officeart/2005/8/layout/cycle2" loCatId="cycle" qsTypeId="urn:microsoft.com/office/officeart/2005/8/quickstyle/3d2" qsCatId="3D" csTypeId="urn:microsoft.com/office/officeart/2005/8/colors/accent6_5" csCatId="accent6" phldr="1"/>
      <dgm:spPr/>
      <dgm:t>
        <a:bodyPr/>
        <a:lstStyle/>
        <a:p>
          <a:endParaRPr lang="en-US"/>
        </a:p>
      </dgm:t>
    </dgm:pt>
    <dgm:pt modelId="{C752A3E5-ED26-42D1-BC72-9A138096A7F3}">
      <dgm:prSet phldrT="[Text]" custT="1"/>
      <dgm:spPr/>
      <dgm:t>
        <a:bodyPr/>
        <a:lstStyle/>
        <a:p>
          <a:r>
            <a:rPr lang="ar-SA" sz="2800" b="1" dirty="0" smtClean="0">
              <a:effectLst>
                <a:outerShdw blurRad="38100" dist="38100" dir="2700000" algn="tl">
                  <a:srgbClr val="000000"/>
                </a:outerShdw>
              </a:effectLst>
            </a:rPr>
            <a:t>التعريف</a:t>
          </a:r>
          <a:endParaRPr lang="en-US" sz="2800" dirty="0"/>
        </a:p>
      </dgm:t>
    </dgm:pt>
    <dgm:pt modelId="{E389812C-3985-4863-B843-DE31C4D8A3DB}" type="parTrans" cxnId="{CCAF480C-731C-4B5D-8CEE-EB7052664BAF}">
      <dgm:prSet/>
      <dgm:spPr/>
      <dgm:t>
        <a:bodyPr/>
        <a:lstStyle/>
        <a:p>
          <a:endParaRPr lang="en-US" sz="2800"/>
        </a:p>
      </dgm:t>
    </dgm:pt>
    <dgm:pt modelId="{99A8A4FE-0422-4864-B1C0-1BDC06936916}" type="sibTrans" cxnId="{CCAF480C-731C-4B5D-8CEE-EB7052664BAF}">
      <dgm:prSet custT="1"/>
      <dgm:spPr/>
      <dgm:t>
        <a:bodyPr/>
        <a:lstStyle/>
        <a:p>
          <a:endParaRPr lang="en-US" sz="2800"/>
        </a:p>
      </dgm:t>
    </dgm:pt>
    <dgm:pt modelId="{088DAD29-BD1E-4EE2-A882-9738F0B3F538}">
      <dgm:prSet phldrT="[Text]" custT="1"/>
      <dgm:spPr/>
      <dgm:t>
        <a:bodyPr/>
        <a:lstStyle/>
        <a:p>
          <a:r>
            <a:rPr lang="ar-SA" sz="2800" b="1" smtClean="0">
              <a:effectLst>
                <a:outerShdw blurRad="38100" dist="38100" dir="2700000" algn="tl">
                  <a:srgbClr val="000000"/>
                </a:outerShdw>
              </a:effectLst>
            </a:rPr>
            <a:t>القياس</a:t>
          </a:r>
          <a:endParaRPr lang="en-US" sz="2800" dirty="0"/>
        </a:p>
      </dgm:t>
    </dgm:pt>
    <dgm:pt modelId="{3267CC97-EB19-4CA9-A953-4E66582FD410}" type="parTrans" cxnId="{0D13D969-F69A-439F-BDF7-630B2CE4793C}">
      <dgm:prSet/>
      <dgm:spPr/>
      <dgm:t>
        <a:bodyPr/>
        <a:lstStyle/>
        <a:p>
          <a:endParaRPr lang="en-US" sz="2800"/>
        </a:p>
      </dgm:t>
    </dgm:pt>
    <dgm:pt modelId="{02712823-E86D-4796-9A2F-426F730CBBF1}" type="sibTrans" cxnId="{0D13D969-F69A-439F-BDF7-630B2CE4793C}">
      <dgm:prSet custT="1"/>
      <dgm:spPr/>
      <dgm:t>
        <a:bodyPr/>
        <a:lstStyle/>
        <a:p>
          <a:endParaRPr lang="en-US" sz="2800"/>
        </a:p>
      </dgm:t>
    </dgm:pt>
    <dgm:pt modelId="{E32DD685-5280-41BE-9C65-8901B0006DD1}">
      <dgm:prSet phldrT="[Text]" custT="1"/>
      <dgm:spPr/>
      <dgm:t>
        <a:bodyPr/>
        <a:lstStyle/>
        <a:p>
          <a:r>
            <a:rPr lang="ar-SA" sz="2800" b="1" smtClean="0">
              <a:effectLst>
                <a:outerShdw blurRad="38100" dist="38100" dir="2700000" algn="tl">
                  <a:srgbClr val="000000"/>
                </a:outerShdw>
              </a:effectLst>
            </a:rPr>
            <a:t>التحليل</a:t>
          </a:r>
          <a:endParaRPr lang="en-US" sz="2800" dirty="0"/>
        </a:p>
      </dgm:t>
    </dgm:pt>
    <dgm:pt modelId="{12A4F315-61EE-4F34-B59B-8BF4091A3E34}" type="parTrans" cxnId="{76828C62-D7BA-47D0-BE16-AA40B201E734}">
      <dgm:prSet/>
      <dgm:spPr/>
      <dgm:t>
        <a:bodyPr/>
        <a:lstStyle/>
        <a:p>
          <a:endParaRPr lang="en-US" sz="2800"/>
        </a:p>
      </dgm:t>
    </dgm:pt>
    <dgm:pt modelId="{C7E418C3-FA62-4D67-89B8-895F263C05AF}" type="sibTrans" cxnId="{76828C62-D7BA-47D0-BE16-AA40B201E734}">
      <dgm:prSet custT="1"/>
      <dgm:spPr/>
      <dgm:t>
        <a:bodyPr/>
        <a:lstStyle/>
        <a:p>
          <a:endParaRPr lang="en-US" sz="2800"/>
        </a:p>
      </dgm:t>
    </dgm:pt>
    <dgm:pt modelId="{8472643B-C9EE-4D50-863C-AD9D280A4AC7}">
      <dgm:prSet phldrT="[Text]" custT="1"/>
      <dgm:spPr/>
      <dgm:t>
        <a:bodyPr/>
        <a:lstStyle/>
        <a:p>
          <a:r>
            <a:rPr lang="ar-SA" sz="2800" b="1" smtClean="0">
              <a:effectLst>
                <a:outerShdw blurRad="38100" dist="38100" dir="2700000" algn="tl">
                  <a:srgbClr val="000000"/>
                </a:outerShdw>
              </a:effectLst>
            </a:rPr>
            <a:t>التحسين</a:t>
          </a:r>
          <a:endParaRPr lang="en-US" sz="2800" dirty="0"/>
        </a:p>
      </dgm:t>
    </dgm:pt>
    <dgm:pt modelId="{B967F1EC-A905-4FD2-8144-A0AB60042F47}" type="parTrans" cxnId="{1EEA0152-74A7-40B1-8966-09DAFA3D28C1}">
      <dgm:prSet/>
      <dgm:spPr/>
      <dgm:t>
        <a:bodyPr/>
        <a:lstStyle/>
        <a:p>
          <a:endParaRPr lang="en-US" sz="2800"/>
        </a:p>
      </dgm:t>
    </dgm:pt>
    <dgm:pt modelId="{D95D3CE1-D736-46FD-B8F1-01311061F039}" type="sibTrans" cxnId="{1EEA0152-74A7-40B1-8966-09DAFA3D28C1}">
      <dgm:prSet custT="1"/>
      <dgm:spPr/>
      <dgm:t>
        <a:bodyPr/>
        <a:lstStyle/>
        <a:p>
          <a:endParaRPr lang="en-US" sz="2800"/>
        </a:p>
      </dgm:t>
    </dgm:pt>
    <dgm:pt modelId="{164133C4-4D2C-40D9-A65E-B01C3E298D36}">
      <dgm:prSet phldrT="[Text]" custT="1"/>
      <dgm:spPr/>
      <dgm:t>
        <a:bodyPr/>
        <a:lstStyle/>
        <a:p>
          <a:r>
            <a:rPr lang="ar-SA" sz="2800" b="1" smtClean="0">
              <a:effectLst>
                <a:outerShdw blurRad="38100" dist="38100" dir="2700000" algn="tl">
                  <a:srgbClr val="000000"/>
                </a:outerShdw>
              </a:effectLst>
            </a:rPr>
            <a:t>المراقبة</a:t>
          </a:r>
          <a:endParaRPr lang="en-US" sz="2800" dirty="0"/>
        </a:p>
      </dgm:t>
    </dgm:pt>
    <dgm:pt modelId="{A2CA9DD1-64CC-4405-A5A1-A37C869C41A1}" type="parTrans" cxnId="{B9266F40-F201-4939-B088-48DA7AF9D7CF}">
      <dgm:prSet/>
      <dgm:spPr/>
      <dgm:t>
        <a:bodyPr/>
        <a:lstStyle/>
        <a:p>
          <a:endParaRPr lang="en-US" sz="2800"/>
        </a:p>
      </dgm:t>
    </dgm:pt>
    <dgm:pt modelId="{D79CB911-3494-4FA2-8AC9-8A4E166848E5}" type="sibTrans" cxnId="{B9266F40-F201-4939-B088-48DA7AF9D7CF}">
      <dgm:prSet custT="1"/>
      <dgm:spPr/>
      <dgm:t>
        <a:bodyPr/>
        <a:lstStyle/>
        <a:p>
          <a:endParaRPr lang="en-US" sz="2800"/>
        </a:p>
      </dgm:t>
    </dgm:pt>
    <dgm:pt modelId="{A09BD171-7DF1-48CD-B913-942F27EFDF35}" type="pres">
      <dgm:prSet presAssocID="{8EA38028-6538-45B3-83C1-A8296281800E}" presName="cycle" presStyleCnt="0">
        <dgm:presLayoutVars>
          <dgm:dir/>
          <dgm:resizeHandles val="exact"/>
        </dgm:presLayoutVars>
      </dgm:prSet>
      <dgm:spPr/>
      <dgm:t>
        <a:bodyPr/>
        <a:lstStyle/>
        <a:p>
          <a:endParaRPr lang="en-US"/>
        </a:p>
      </dgm:t>
    </dgm:pt>
    <dgm:pt modelId="{39FB5CD6-F20F-4CEB-BEE2-A913FEE57B15}" type="pres">
      <dgm:prSet presAssocID="{C752A3E5-ED26-42D1-BC72-9A138096A7F3}" presName="node" presStyleLbl="node1" presStyleIdx="0" presStyleCnt="5">
        <dgm:presLayoutVars>
          <dgm:bulletEnabled val="1"/>
        </dgm:presLayoutVars>
      </dgm:prSet>
      <dgm:spPr/>
      <dgm:t>
        <a:bodyPr/>
        <a:lstStyle/>
        <a:p>
          <a:endParaRPr lang="en-US"/>
        </a:p>
      </dgm:t>
    </dgm:pt>
    <dgm:pt modelId="{9B921123-369F-48BF-B02B-49498CEA2B49}" type="pres">
      <dgm:prSet presAssocID="{99A8A4FE-0422-4864-B1C0-1BDC06936916}" presName="sibTrans" presStyleLbl="sibTrans2D1" presStyleIdx="0" presStyleCnt="5"/>
      <dgm:spPr/>
      <dgm:t>
        <a:bodyPr/>
        <a:lstStyle/>
        <a:p>
          <a:endParaRPr lang="en-US"/>
        </a:p>
      </dgm:t>
    </dgm:pt>
    <dgm:pt modelId="{B2FAD7D9-CF6B-40EF-ADAF-D421C2A73F9F}" type="pres">
      <dgm:prSet presAssocID="{99A8A4FE-0422-4864-B1C0-1BDC06936916}" presName="connectorText" presStyleLbl="sibTrans2D1" presStyleIdx="0" presStyleCnt="5"/>
      <dgm:spPr/>
      <dgm:t>
        <a:bodyPr/>
        <a:lstStyle/>
        <a:p>
          <a:endParaRPr lang="en-US"/>
        </a:p>
      </dgm:t>
    </dgm:pt>
    <dgm:pt modelId="{8948D359-BDD5-483E-AE17-DB04923CFF1C}" type="pres">
      <dgm:prSet presAssocID="{088DAD29-BD1E-4EE2-A882-9738F0B3F538}" presName="node" presStyleLbl="node1" presStyleIdx="1" presStyleCnt="5">
        <dgm:presLayoutVars>
          <dgm:bulletEnabled val="1"/>
        </dgm:presLayoutVars>
      </dgm:prSet>
      <dgm:spPr/>
      <dgm:t>
        <a:bodyPr/>
        <a:lstStyle/>
        <a:p>
          <a:endParaRPr lang="en-US"/>
        </a:p>
      </dgm:t>
    </dgm:pt>
    <dgm:pt modelId="{D7579547-426E-476F-BE57-4F7D896A1260}" type="pres">
      <dgm:prSet presAssocID="{02712823-E86D-4796-9A2F-426F730CBBF1}" presName="sibTrans" presStyleLbl="sibTrans2D1" presStyleIdx="1" presStyleCnt="5"/>
      <dgm:spPr/>
      <dgm:t>
        <a:bodyPr/>
        <a:lstStyle/>
        <a:p>
          <a:endParaRPr lang="en-US"/>
        </a:p>
      </dgm:t>
    </dgm:pt>
    <dgm:pt modelId="{FCB31BF3-F6A7-4075-8FBF-FDA9B17F7D4E}" type="pres">
      <dgm:prSet presAssocID="{02712823-E86D-4796-9A2F-426F730CBBF1}" presName="connectorText" presStyleLbl="sibTrans2D1" presStyleIdx="1" presStyleCnt="5"/>
      <dgm:spPr/>
      <dgm:t>
        <a:bodyPr/>
        <a:lstStyle/>
        <a:p>
          <a:endParaRPr lang="en-US"/>
        </a:p>
      </dgm:t>
    </dgm:pt>
    <dgm:pt modelId="{12FBFB06-EB25-404D-91B2-A4C61C24F0CF}" type="pres">
      <dgm:prSet presAssocID="{E32DD685-5280-41BE-9C65-8901B0006DD1}" presName="node" presStyleLbl="node1" presStyleIdx="2" presStyleCnt="5">
        <dgm:presLayoutVars>
          <dgm:bulletEnabled val="1"/>
        </dgm:presLayoutVars>
      </dgm:prSet>
      <dgm:spPr/>
      <dgm:t>
        <a:bodyPr/>
        <a:lstStyle/>
        <a:p>
          <a:endParaRPr lang="en-US"/>
        </a:p>
      </dgm:t>
    </dgm:pt>
    <dgm:pt modelId="{71CC09F6-6B1E-4FB7-8A51-9B98598165A0}" type="pres">
      <dgm:prSet presAssocID="{C7E418C3-FA62-4D67-89B8-895F263C05AF}" presName="sibTrans" presStyleLbl="sibTrans2D1" presStyleIdx="2" presStyleCnt="5"/>
      <dgm:spPr/>
      <dgm:t>
        <a:bodyPr/>
        <a:lstStyle/>
        <a:p>
          <a:endParaRPr lang="en-US"/>
        </a:p>
      </dgm:t>
    </dgm:pt>
    <dgm:pt modelId="{69836E84-A828-4522-9ACD-F705E183EEE5}" type="pres">
      <dgm:prSet presAssocID="{C7E418C3-FA62-4D67-89B8-895F263C05AF}" presName="connectorText" presStyleLbl="sibTrans2D1" presStyleIdx="2" presStyleCnt="5"/>
      <dgm:spPr/>
      <dgm:t>
        <a:bodyPr/>
        <a:lstStyle/>
        <a:p>
          <a:endParaRPr lang="en-US"/>
        </a:p>
      </dgm:t>
    </dgm:pt>
    <dgm:pt modelId="{5569990F-2DFE-4A4F-B9B9-E18CA6D68959}" type="pres">
      <dgm:prSet presAssocID="{8472643B-C9EE-4D50-863C-AD9D280A4AC7}" presName="node" presStyleLbl="node1" presStyleIdx="3" presStyleCnt="5">
        <dgm:presLayoutVars>
          <dgm:bulletEnabled val="1"/>
        </dgm:presLayoutVars>
      </dgm:prSet>
      <dgm:spPr/>
      <dgm:t>
        <a:bodyPr/>
        <a:lstStyle/>
        <a:p>
          <a:endParaRPr lang="en-US"/>
        </a:p>
      </dgm:t>
    </dgm:pt>
    <dgm:pt modelId="{BC51D68B-022E-4235-A79E-53A80702D1E8}" type="pres">
      <dgm:prSet presAssocID="{D95D3CE1-D736-46FD-B8F1-01311061F039}" presName="sibTrans" presStyleLbl="sibTrans2D1" presStyleIdx="3" presStyleCnt="5"/>
      <dgm:spPr/>
      <dgm:t>
        <a:bodyPr/>
        <a:lstStyle/>
        <a:p>
          <a:endParaRPr lang="en-US"/>
        </a:p>
      </dgm:t>
    </dgm:pt>
    <dgm:pt modelId="{EA2EA890-E608-4B0B-8C4C-92CBD4408BE1}" type="pres">
      <dgm:prSet presAssocID="{D95D3CE1-D736-46FD-B8F1-01311061F039}" presName="connectorText" presStyleLbl="sibTrans2D1" presStyleIdx="3" presStyleCnt="5"/>
      <dgm:spPr/>
      <dgm:t>
        <a:bodyPr/>
        <a:lstStyle/>
        <a:p>
          <a:endParaRPr lang="en-US"/>
        </a:p>
      </dgm:t>
    </dgm:pt>
    <dgm:pt modelId="{2C92B443-6864-499F-825C-38B484841234}" type="pres">
      <dgm:prSet presAssocID="{164133C4-4D2C-40D9-A65E-B01C3E298D36}" presName="node" presStyleLbl="node1" presStyleIdx="4" presStyleCnt="5">
        <dgm:presLayoutVars>
          <dgm:bulletEnabled val="1"/>
        </dgm:presLayoutVars>
      </dgm:prSet>
      <dgm:spPr/>
      <dgm:t>
        <a:bodyPr/>
        <a:lstStyle/>
        <a:p>
          <a:endParaRPr lang="en-US"/>
        </a:p>
      </dgm:t>
    </dgm:pt>
    <dgm:pt modelId="{836F701A-3688-4E26-8A99-F925F43011B8}" type="pres">
      <dgm:prSet presAssocID="{D79CB911-3494-4FA2-8AC9-8A4E166848E5}" presName="sibTrans" presStyleLbl="sibTrans2D1" presStyleIdx="4" presStyleCnt="5"/>
      <dgm:spPr/>
      <dgm:t>
        <a:bodyPr/>
        <a:lstStyle/>
        <a:p>
          <a:endParaRPr lang="en-US"/>
        </a:p>
      </dgm:t>
    </dgm:pt>
    <dgm:pt modelId="{5341DE4F-50F1-49E4-BDD1-246D7C2A1F95}" type="pres">
      <dgm:prSet presAssocID="{D79CB911-3494-4FA2-8AC9-8A4E166848E5}" presName="connectorText" presStyleLbl="sibTrans2D1" presStyleIdx="4" presStyleCnt="5"/>
      <dgm:spPr/>
      <dgm:t>
        <a:bodyPr/>
        <a:lstStyle/>
        <a:p>
          <a:endParaRPr lang="en-US"/>
        </a:p>
      </dgm:t>
    </dgm:pt>
  </dgm:ptLst>
  <dgm:cxnLst>
    <dgm:cxn modelId="{9002D8FA-EE20-49C9-B940-F2746F314A0B}" type="presOf" srcId="{C7E418C3-FA62-4D67-89B8-895F263C05AF}" destId="{71CC09F6-6B1E-4FB7-8A51-9B98598165A0}" srcOrd="0" destOrd="0" presId="urn:microsoft.com/office/officeart/2005/8/layout/cycle2"/>
    <dgm:cxn modelId="{76828C62-D7BA-47D0-BE16-AA40B201E734}" srcId="{8EA38028-6538-45B3-83C1-A8296281800E}" destId="{E32DD685-5280-41BE-9C65-8901B0006DD1}" srcOrd="2" destOrd="0" parTransId="{12A4F315-61EE-4F34-B59B-8BF4091A3E34}" sibTransId="{C7E418C3-FA62-4D67-89B8-895F263C05AF}"/>
    <dgm:cxn modelId="{0D58CED5-9DBB-4F06-B62B-D9CC5DB70C28}" type="presOf" srcId="{088DAD29-BD1E-4EE2-A882-9738F0B3F538}" destId="{8948D359-BDD5-483E-AE17-DB04923CFF1C}" srcOrd="0" destOrd="0" presId="urn:microsoft.com/office/officeart/2005/8/layout/cycle2"/>
    <dgm:cxn modelId="{1EEA0152-74A7-40B1-8966-09DAFA3D28C1}" srcId="{8EA38028-6538-45B3-83C1-A8296281800E}" destId="{8472643B-C9EE-4D50-863C-AD9D280A4AC7}" srcOrd="3" destOrd="0" parTransId="{B967F1EC-A905-4FD2-8144-A0AB60042F47}" sibTransId="{D95D3CE1-D736-46FD-B8F1-01311061F039}"/>
    <dgm:cxn modelId="{05A9E828-CA11-4AEC-B062-DFEB799CBA0E}" type="presOf" srcId="{D95D3CE1-D736-46FD-B8F1-01311061F039}" destId="{EA2EA890-E608-4B0B-8C4C-92CBD4408BE1}" srcOrd="1" destOrd="0" presId="urn:microsoft.com/office/officeart/2005/8/layout/cycle2"/>
    <dgm:cxn modelId="{FEAA87CC-7EE9-418A-97DB-E772A43B4C37}" type="presOf" srcId="{8EA38028-6538-45B3-83C1-A8296281800E}" destId="{A09BD171-7DF1-48CD-B913-942F27EFDF35}" srcOrd="0" destOrd="0" presId="urn:microsoft.com/office/officeart/2005/8/layout/cycle2"/>
    <dgm:cxn modelId="{91DE379B-7340-42FB-A6D6-666D65406964}" type="presOf" srcId="{E32DD685-5280-41BE-9C65-8901B0006DD1}" destId="{12FBFB06-EB25-404D-91B2-A4C61C24F0CF}" srcOrd="0" destOrd="0" presId="urn:microsoft.com/office/officeart/2005/8/layout/cycle2"/>
    <dgm:cxn modelId="{0D13D969-F69A-439F-BDF7-630B2CE4793C}" srcId="{8EA38028-6538-45B3-83C1-A8296281800E}" destId="{088DAD29-BD1E-4EE2-A882-9738F0B3F538}" srcOrd="1" destOrd="0" parTransId="{3267CC97-EB19-4CA9-A953-4E66582FD410}" sibTransId="{02712823-E86D-4796-9A2F-426F730CBBF1}"/>
    <dgm:cxn modelId="{BCB79960-6650-4EB9-939C-5FF0A46EC755}" type="presOf" srcId="{8472643B-C9EE-4D50-863C-AD9D280A4AC7}" destId="{5569990F-2DFE-4A4F-B9B9-E18CA6D68959}" srcOrd="0" destOrd="0" presId="urn:microsoft.com/office/officeart/2005/8/layout/cycle2"/>
    <dgm:cxn modelId="{4DDB9B5F-ED1D-4768-8FD6-ED6AD91C8B3C}" type="presOf" srcId="{02712823-E86D-4796-9A2F-426F730CBBF1}" destId="{D7579547-426E-476F-BE57-4F7D896A1260}" srcOrd="0" destOrd="0" presId="urn:microsoft.com/office/officeart/2005/8/layout/cycle2"/>
    <dgm:cxn modelId="{C860BA5C-95F6-418B-ADF1-5517A08DDFAE}" type="presOf" srcId="{02712823-E86D-4796-9A2F-426F730CBBF1}" destId="{FCB31BF3-F6A7-4075-8FBF-FDA9B17F7D4E}" srcOrd="1" destOrd="0" presId="urn:microsoft.com/office/officeart/2005/8/layout/cycle2"/>
    <dgm:cxn modelId="{6C0C6D77-E465-40AF-83FE-2D328E84DB98}" type="presOf" srcId="{D95D3CE1-D736-46FD-B8F1-01311061F039}" destId="{BC51D68B-022E-4235-A79E-53A80702D1E8}" srcOrd="0" destOrd="0" presId="urn:microsoft.com/office/officeart/2005/8/layout/cycle2"/>
    <dgm:cxn modelId="{C37F668E-A121-48CF-9315-B163049EA3EC}" type="presOf" srcId="{C752A3E5-ED26-42D1-BC72-9A138096A7F3}" destId="{39FB5CD6-F20F-4CEB-BEE2-A913FEE57B15}" srcOrd="0" destOrd="0" presId="urn:microsoft.com/office/officeart/2005/8/layout/cycle2"/>
    <dgm:cxn modelId="{A5B46ACA-8E8E-49FB-BE0E-41F26C65FC43}" type="presOf" srcId="{99A8A4FE-0422-4864-B1C0-1BDC06936916}" destId="{B2FAD7D9-CF6B-40EF-ADAF-D421C2A73F9F}" srcOrd="1" destOrd="0" presId="urn:microsoft.com/office/officeart/2005/8/layout/cycle2"/>
    <dgm:cxn modelId="{D2084356-2AA2-4BA9-B5E0-791CE39479EC}" type="presOf" srcId="{D79CB911-3494-4FA2-8AC9-8A4E166848E5}" destId="{5341DE4F-50F1-49E4-BDD1-246D7C2A1F95}" srcOrd="1" destOrd="0" presId="urn:microsoft.com/office/officeart/2005/8/layout/cycle2"/>
    <dgm:cxn modelId="{ADB4C37B-41A7-4549-B901-D0EDC9AB2375}" type="presOf" srcId="{99A8A4FE-0422-4864-B1C0-1BDC06936916}" destId="{9B921123-369F-48BF-B02B-49498CEA2B49}" srcOrd="0" destOrd="0" presId="urn:microsoft.com/office/officeart/2005/8/layout/cycle2"/>
    <dgm:cxn modelId="{F77B7F3F-1F77-4521-9966-A71682B657BA}" type="presOf" srcId="{164133C4-4D2C-40D9-A65E-B01C3E298D36}" destId="{2C92B443-6864-499F-825C-38B484841234}" srcOrd="0" destOrd="0" presId="urn:microsoft.com/office/officeart/2005/8/layout/cycle2"/>
    <dgm:cxn modelId="{9CDD092A-C81C-4D53-B22B-61B12C9E2F2E}" type="presOf" srcId="{D79CB911-3494-4FA2-8AC9-8A4E166848E5}" destId="{836F701A-3688-4E26-8A99-F925F43011B8}" srcOrd="0" destOrd="0" presId="urn:microsoft.com/office/officeart/2005/8/layout/cycle2"/>
    <dgm:cxn modelId="{CCAF480C-731C-4B5D-8CEE-EB7052664BAF}" srcId="{8EA38028-6538-45B3-83C1-A8296281800E}" destId="{C752A3E5-ED26-42D1-BC72-9A138096A7F3}" srcOrd="0" destOrd="0" parTransId="{E389812C-3985-4863-B843-DE31C4D8A3DB}" sibTransId="{99A8A4FE-0422-4864-B1C0-1BDC06936916}"/>
    <dgm:cxn modelId="{B9266F40-F201-4939-B088-48DA7AF9D7CF}" srcId="{8EA38028-6538-45B3-83C1-A8296281800E}" destId="{164133C4-4D2C-40D9-A65E-B01C3E298D36}" srcOrd="4" destOrd="0" parTransId="{A2CA9DD1-64CC-4405-A5A1-A37C869C41A1}" sibTransId="{D79CB911-3494-4FA2-8AC9-8A4E166848E5}"/>
    <dgm:cxn modelId="{B4F657C3-E166-4365-9ADA-999A1FCFF245}" type="presOf" srcId="{C7E418C3-FA62-4D67-89B8-895F263C05AF}" destId="{69836E84-A828-4522-9ACD-F705E183EEE5}" srcOrd="1" destOrd="0" presId="urn:microsoft.com/office/officeart/2005/8/layout/cycle2"/>
    <dgm:cxn modelId="{409CCB21-1566-47E1-BAAE-B704731AA018}" type="presParOf" srcId="{A09BD171-7DF1-48CD-B913-942F27EFDF35}" destId="{39FB5CD6-F20F-4CEB-BEE2-A913FEE57B15}" srcOrd="0" destOrd="0" presId="urn:microsoft.com/office/officeart/2005/8/layout/cycle2"/>
    <dgm:cxn modelId="{DAE5EB85-2C5E-41F7-B1CB-7A660B3542EE}" type="presParOf" srcId="{A09BD171-7DF1-48CD-B913-942F27EFDF35}" destId="{9B921123-369F-48BF-B02B-49498CEA2B49}" srcOrd="1" destOrd="0" presId="urn:microsoft.com/office/officeart/2005/8/layout/cycle2"/>
    <dgm:cxn modelId="{DC83EFE9-F881-400B-973F-8AF05DFECD5F}" type="presParOf" srcId="{9B921123-369F-48BF-B02B-49498CEA2B49}" destId="{B2FAD7D9-CF6B-40EF-ADAF-D421C2A73F9F}" srcOrd="0" destOrd="0" presId="urn:microsoft.com/office/officeart/2005/8/layout/cycle2"/>
    <dgm:cxn modelId="{7A760A3B-F958-4459-8850-44E859BE3AA2}" type="presParOf" srcId="{A09BD171-7DF1-48CD-B913-942F27EFDF35}" destId="{8948D359-BDD5-483E-AE17-DB04923CFF1C}" srcOrd="2" destOrd="0" presId="urn:microsoft.com/office/officeart/2005/8/layout/cycle2"/>
    <dgm:cxn modelId="{054842BF-4278-4BE6-B1E0-E436B4F96180}" type="presParOf" srcId="{A09BD171-7DF1-48CD-B913-942F27EFDF35}" destId="{D7579547-426E-476F-BE57-4F7D896A1260}" srcOrd="3" destOrd="0" presId="urn:microsoft.com/office/officeart/2005/8/layout/cycle2"/>
    <dgm:cxn modelId="{69B4C500-CC5C-430D-9ABB-2ACC1B4874F9}" type="presParOf" srcId="{D7579547-426E-476F-BE57-4F7D896A1260}" destId="{FCB31BF3-F6A7-4075-8FBF-FDA9B17F7D4E}" srcOrd="0" destOrd="0" presId="urn:microsoft.com/office/officeart/2005/8/layout/cycle2"/>
    <dgm:cxn modelId="{6274BA68-B518-429C-B520-3DBE9A57DC90}" type="presParOf" srcId="{A09BD171-7DF1-48CD-B913-942F27EFDF35}" destId="{12FBFB06-EB25-404D-91B2-A4C61C24F0CF}" srcOrd="4" destOrd="0" presId="urn:microsoft.com/office/officeart/2005/8/layout/cycle2"/>
    <dgm:cxn modelId="{93269DB5-407E-4D00-A90A-A8F37D74372B}" type="presParOf" srcId="{A09BD171-7DF1-48CD-B913-942F27EFDF35}" destId="{71CC09F6-6B1E-4FB7-8A51-9B98598165A0}" srcOrd="5" destOrd="0" presId="urn:microsoft.com/office/officeart/2005/8/layout/cycle2"/>
    <dgm:cxn modelId="{B438F13D-DCC5-4C56-956B-B81ACB22F81A}" type="presParOf" srcId="{71CC09F6-6B1E-4FB7-8A51-9B98598165A0}" destId="{69836E84-A828-4522-9ACD-F705E183EEE5}" srcOrd="0" destOrd="0" presId="urn:microsoft.com/office/officeart/2005/8/layout/cycle2"/>
    <dgm:cxn modelId="{8D64AE0A-7A52-44B1-9D4A-0EFDD9F6658F}" type="presParOf" srcId="{A09BD171-7DF1-48CD-B913-942F27EFDF35}" destId="{5569990F-2DFE-4A4F-B9B9-E18CA6D68959}" srcOrd="6" destOrd="0" presId="urn:microsoft.com/office/officeart/2005/8/layout/cycle2"/>
    <dgm:cxn modelId="{C93B97FE-BF94-49F4-9672-1DCF8BA23043}" type="presParOf" srcId="{A09BD171-7DF1-48CD-B913-942F27EFDF35}" destId="{BC51D68B-022E-4235-A79E-53A80702D1E8}" srcOrd="7" destOrd="0" presId="urn:microsoft.com/office/officeart/2005/8/layout/cycle2"/>
    <dgm:cxn modelId="{AFEA682B-19DE-4C35-80CB-B25B42A3BCEF}" type="presParOf" srcId="{BC51D68B-022E-4235-A79E-53A80702D1E8}" destId="{EA2EA890-E608-4B0B-8C4C-92CBD4408BE1}" srcOrd="0" destOrd="0" presId="urn:microsoft.com/office/officeart/2005/8/layout/cycle2"/>
    <dgm:cxn modelId="{DB4CBD1B-7F7E-49D2-9482-8E7784909E6A}" type="presParOf" srcId="{A09BD171-7DF1-48CD-B913-942F27EFDF35}" destId="{2C92B443-6864-499F-825C-38B484841234}" srcOrd="8" destOrd="0" presId="urn:microsoft.com/office/officeart/2005/8/layout/cycle2"/>
    <dgm:cxn modelId="{6F36DA72-CDF5-4A57-BDD9-3C2DB6362D5A}" type="presParOf" srcId="{A09BD171-7DF1-48CD-B913-942F27EFDF35}" destId="{836F701A-3688-4E26-8A99-F925F43011B8}" srcOrd="9" destOrd="0" presId="urn:microsoft.com/office/officeart/2005/8/layout/cycle2"/>
    <dgm:cxn modelId="{37BB83B1-F61B-43A8-B98C-9E5CED082A3F}" type="presParOf" srcId="{836F701A-3688-4E26-8A99-F925F43011B8}" destId="{5341DE4F-50F1-49E4-BDD1-246D7C2A1F9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C6F2AA-ECE8-475C-B2DD-DC7085E6561C}"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67EC25EF-954C-4C09-876A-7CA291E30FB2}">
      <dgm:prSet phldrT="[Text]"/>
      <dgm:spPr/>
      <dgm:t>
        <a:bodyPr/>
        <a:lstStyle/>
        <a:p>
          <a:pPr rtl="1"/>
          <a:r>
            <a:rPr kumimoji="0" lang="ar-SA" b="1" i="0" u="none" strike="noStrike"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مخرجات البرنامج</a:t>
          </a:r>
          <a:endParaRPr lang="en-US" dirty="0"/>
        </a:p>
      </dgm:t>
    </dgm:pt>
    <dgm:pt modelId="{1D668161-C1A4-4B2B-BC09-45D9B0F4B5D3}" type="parTrans" cxnId="{DF8DA0E4-02D2-496C-8263-D7B92F60F627}">
      <dgm:prSet/>
      <dgm:spPr/>
      <dgm:t>
        <a:bodyPr/>
        <a:lstStyle/>
        <a:p>
          <a:endParaRPr lang="en-US"/>
        </a:p>
      </dgm:t>
    </dgm:pt>
    <dgm:pt modelId="{402CD9CE-D204-499A-8206-3EB7B7042AA9}" type="sibTrans" cxnId="{DF8DA0E4-02D2-496C-8263-D7B92F60F627}">
      <dgm:prSet/>
      <dgm:spPr/>
      <dgm:t>
        <a:bodyPr/>
        <a:lstStyle/>
        <a:p>
          <a:endParaRPr lang="en-US"/>
        </a:p>
      </dgm:t>
    </dgm:pt>
    <dgm:pt modelId="{9593D4B6-E4DA-40AB-B6BF-56AA1B1962FA}">
      <dgm:prSet phldrT="[Text]"/>
      <dgm:spPr/>
      <dgm:t>
        <a:bodyPr/>
        <a:lstStyle/>
        <a:p>
          <a:r>
            <a:rPr kumimoji="0" lang="ar-SA" b="1" i="0" u="none" strike="noStrike"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عناصر</a:t>
          </a:r>
        </a:p>
        <a:p>
          <a:pPr rtl="1"/>
          <a:r>
            <a:rPr lang="ar-SA" b="1" spc="50" smtClean="0">
              <a:ln w="11430"/>
              <a:effectLst>
                <a:outerShdw blurRad="76200" dist="50800" dir="5400000" algn="tl" rotWithShape="0">
                  <a:srgbClr val="000000">
                    <a:alpha val="65000"/>
                  </a:srgbClr>
                </a:outerShdw>
              </a:effectLst>
              <a:latin typeface="Arial" pitchFamily="34" charset="0"/>
              <a:cs typeface="Arial" pitchFamily="34" charset="0"/>
            </a:rPr>
            <a:t>البرنامج</a:t>
          </a:r>
          <a:endParaRPr lang="en-US" dirty="0"/>
        </a:p>
      </dgm:t>
    </dgm:pt>
    <dgm:pt modelId="{6824DBF1-BFFF-4BD0-AA45-BAFE645980E7}" type="parTrans" cxnId="{77CD037B-7E16-4BBE-8D40-844EE1E32515}">
      <dgm:prSet/>
      <dgm:spPr/>
      <dgm:t>
        <a:bodyPr/>
        <a:lstStyle/>
        <a:p>
          <a:endParaRPr lang="en-US"/>
        </a:p>
      </dgm:t>
    </dgm:pt>
    <dgm:pt modelId="{69B16DB0-3384-4218-BD5A-2D05BAE84F2B}" type="sibTrans" cxnId="{77CD037B-7E16-4BBE-8D40-844EE1E32515}">
      <dgm:prSet/>
      <dgm:spPr/>
      <dgm:t>
        <a:bodyPr/>
        <a:lstStyle/>
        <a:p>
          <a:endParaRPr lang="en-US"/>
        </a:p>
      </dgm:t>
    </dgm:pt>
    <dgm:pt modelId="{65ED74C1-BA70-439C-A7DC-B39000ADD912}">
      <dgm:prSet phldrT="[Text]"/>
      <dgm:spPr/>
      <dgm:t>
        <a:bodyPr/>
        <a:lstStyle/>
        <a:p>
          <a:pPr rtl="1"/>
          <a:r>
            <a:rPr kumimoji="0" lang="ar-SA" b="1" i="0" u="none" strike="noStrike"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مخرجات </a:t>
          </a:r>
          <a:r>
            <a:rPr kumimoji="0" lang="en-US" b="1" i="0" u="none" strike="noStrike"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ABET</a:t>
          </a:r>
          <a:endParaRPr lang="en-US" dirty="0"/>
        </a:p>
      </dgm:t>
    </dgm:pt>
    <dgm:pt modelId="{4352C278-1194-4C03-95DB-C37ADF0B8BE3}" type="parTrans" cxnId="{41642054-3D84-44AB-83B8-AB399545C527}">
      <dgm:prSet/>
      <dgm:spPr/>
      <dgm:t>
        <a:bodyPr/>
        <a:lstStyle/>
        <a:p>
          <a:endParaRPr lang="en-US"/>
        </a:p>
      </dgm:t>
    </dgm:pt>
    <dgm:pt modelId="{A9296BDC-3593-473F-B5AB-3B4703FAF52E}" type="sibTrans" cxnId="{41642054-3D84-44AB-83B8-AB399545C527}">
      <dgm:prSet/>
      <dgm:spPr/>
      <dgm:t>
        <a:bodyPr/>
        <a:lstStyle/>
        <a:p>
          <a:endParaRPr lang="en-US"/>
        </a:p>
      </dgm:t>
    </dgm:pt>
    <dgm:pt modelId="{AFF2DEC6-0D6E-47DC-9571-34783D85749F}">
      <dgm:prSet/>
      <dgm:spPr/>
      <dgm:t>
        <a:bodyPr/>
        <a:lstStyle/>
        <a:p>
          <a:r>
            <a:rPr lang="ar-SA" b="1" spc="50" smtClean="0">
              <a:ln w="11430"/>
              <a:effectLst>
                <a:outerShdw blurRad="76200" dist="50800" dir="5400000" algn="tl" rotWithShape="0">
                  <a:srgbClr val="000000">
                    <a:alpha val="65000"/>
                  </a:srgbClr>
                </a:outerShdw>
              </a:effectLst>
              <a:latin typeface="Arial" pitchFamily="34" charset="0"/>
              <a:cs typeface="Arial" pitchFamily="34" charset="0"/>
            </a:rPr>
            <a:t>نتائج القياس</a:t>
          </a:r>
          <a:endParaRPr lang="en-US" dirty="0"/>
        </a:p>
      </dgm:t>
    </dgm:pt>
    <dgm:pt modelId="{AC47D362-35F6-473A-ADE3-EFDFC5314FED}" type="parTrans" cxnId="{544D3478-80A7-4D3C-8E72-40B1D9D84FE2}">
      <dgm:prSet/>
      <dgm:spPr/>
      <dgm:t>
        <a:bodyPr/>
        <a:lstStyle/>
        <a:p>
          <a:endParaRPr lang="en-US"/>
        </a:p>
      </dgm:t>
    </dgm:pt>
    <dgm:pt modelId="{0A512264-E961-4C9F-9B43-DEC98A34AD46}" type="sibTrans" cxnId="{544D3478-80A7-4D3C-8E72-40B1D9D84FE2}">
      <dgm:prSet/>
      <dgm:spPr/>
      <dgm:t>
        <a:bodyPr/>
        <a:lstStyle/>
        <a:p>
          <a:endParaRPr lang="en-US"/>
        </a:p>
      </dgm:t>
    </dgm:pt>
    <dgm:pt modelId="{0CA7C68E-B3C9-4289-AF7E-CD85205BFB6C}">
      <dgm:prSet phldrT="[Text]"/>
      <dgm:spPr/>
      <dgm:t>
        <a:bodyPr/>
        <a:lstStyle/>
        <a:p>
          <a:pPr rtl="1"/>
          <a:r>
            <a:rPr kumimoji="0" lang="ar-SA" b="1" i="0" u="none" strike="noStrike" spc="50" normalizeH="0" baseline="0" dirty="0" smtClean="0">
              <a:ln w="11430"/>
              <a:effectLst>
                <a:outerShdw blurRad="76200" dist="50800" dir="5400000" algn="tl" rotWithShape="0">
                  <a:srgbClr val="000000">
                    <a:alpha val="65000"/>
                  </a:srgbClr>
                </a:outerShdw>
              </a:effectLst>
              <a:latin typeface="Arial" pitchFamily="34" charset="0"/>
              <a:cs typeface="Arial" pitchFamily="34" charset="0"/>
            </a:rPr>
            <a:t>رؤية ورسالة البرنامج</a:t>
          </a:r>
          <a:endParaRPr lang="en-US" dirty="0"/>
        </a:p>
      </dgm:t>
    </dgm:pt>
    <dgm:pt modelId="{3A9F9D88-0013-4210-8605-7AAC600555F2}" type="parTrans" cxnId="{2F706661-07BE-41A3-B82E-A1D713B18A95}">
      <dgm:prSet/>
      <dgm:spPr/>
      <dgm:t>
        <a:bodyPr/>
        <a:lstStyle/>
        <a:p>
          <a:endParaRPr lang="en-US"/>
        </a:p>
      </dgm:t>
    </dgm:pt>
    <dgm:pt modelId="{B7EF5E18-E8AD-4140-8A24-7BE575017CA3}" type="sibTrans" cxnId="{2F706661-07BE-41A3-B82E-A1D713B18A95}">
      <dgm:prSet/>
      <dgm:spPr/>
      <dgm:t>
        <a:bodyPr/>
        <a:lstStyle/>
        <a:p>
          <a:endParaRPr lang="en-US"/>
        </a:p>
      </dgm:t>
    </dgm:pt>
    <dgm:pt modelId="{998FFBEF-88C3-46F5-8A92-9DFEEB1BE515}" type="pres">
      <dgm:prSet presAssocID="{94C6F2AA-ECE8-475C-B2DD-DC7085E6561C}" presName="cycle" presStyleCnt="0">
        <dgm:presLayoutVars>
          <dgm:chMax val="1"/>
          <dgm:dir/>
          <dgm:animLvl val="ctr"/>
          <dgm:resizeHandles val="exact"/>
        </dgm:presLayoutVars>
      </dgm:prSet>
      <dgm:spPr/>
      <dgm:t>
        <a:bodyPr/>
        <a:lstStyle/>
        <a:p>
          <a:pPr rtl="1"/>
          <a:endParaRPr lang="ar-SA"/>
        </a:p>
      </dgm:t>
    </dgm:pt>
    <dgm:pt modelId="{4261665B-ABDD-4F5F-A97A-D2F6EAC65867}" type="pres">
      <dgm:prSet presAssocID="{67EC25EF-954C-4C09-876A-7CA291E30FB2}" presName="centerShape" presStyleLbl="node0" presStyleIdx="0" presStyleCnt="1"/>
      <dgm:spPr/>
      <dgm:t>
        <a:bodyPr/>
        <a:lstStyle/>
        <a:p>
          <a:endParaRPr lang="en-US"/>
        </a:p>
      </dgm:t>
    </dgm:pt>
    <dgm:pt modelId="{96B2A08C-AF3C-4334-825B-E70E59295822}" type="pres">
      <dgm:prSet presAssocID="{3A9F9D88-0013-4210-8605-7AAC600555F2}" presName="parTrans" presStyleLbl="bgSibTrans2D1" presStyleIdx="0" presStyleCnt="4"/>
      <dgm:spPr/>
      <dgm:t>
        <a:bodyPr/>
        <a:lstStyle/>
        <a:p>
          <a:pPr rtl="1"/>
          <a:endParaRPr lang="ar-SA"/>
        </a:p>
      </dgm:t>
    </dgm:pt>
    <dgm:pt modelId="{B1FB10B8-81D2-450D-856E-BA553B622E48}" type="pres">
      <dgm:prSet presAssocID="{0CA7C68E-B3C9-4289-AF7E-CD85205BFB6C}" presName="node" presStyleLbl="node1" presStyleIdx="0" presStyleCnt="4">
        <dgm:presLayoutVars>
          <dgm:bulletEnabled val="1"/>
        </dgm:presLayoutVars>
      </dgm:prSet>
      <dgm:spPr/>
      <dgm:t>
        <a:bodyPr/>
        <a:lstStyle/>
        <a:p>
          <a:endParaRPr lang="en-US"/>
        </a:p>
      </dgm:t>
    </dgm:pt>
    <dgm:pt modelId="{033D52B5-5F4A-4C9C-A212-79ACF3DDA8C7}" type="pres">
      <dgm:prSet presAssocID="{6824DBF1-BFFF-4BD0-AA45-BAFE645980E7}" presName="parTrans" presStyleLbl="bgSibTrans2D1" presStyleIdx="1" presStyleCnt="4"/>
      <dgm:spPr/>
      <dgm:t>
        <a:bodyPr/>
        <a:lstStyle/>
        <a:p>
          <a:pPr rtl="1"/>
          <a:endParaRPr lang="ar-SA"/>
        </a:p>
      </dgm:t>
    </dgm:pt>
    <dgm:pt modelId="{C3EBE3CE-9FB4-4169-A3CD-9F1A9094D3E5}" type="pres">
      <dgm:prSet presAssocID="{9593D4B6-E4DA-40AB-B6BF-56AA1B1962FA}" presName="node" presStyleLbl="node1" presStyleIdx="1" presStyleCnt="4">
        <dgm:presLayoutVars>
          <dgm:bulletEnabled val="1"/>
        </dgm:presLayoutVars>
      </dgm:prSet>
      <dgm:spPr/>
      <dgm:t>
        <a:bodyPr/>
        <a:lstStyle/>
        <a:p>
          <a:endParaRPr lang="en-US"/>
        </a:p>
      </dgm:t>
    </dgm:pt>
    <dgm:pt modelId="{3B9EC285-F03D-4026-B4F6-4216CF8B50F5}" type="pres">
      <dgm:prSet presAssocID="{4352C278-1194-4C03-95DB-C37ADF0B8BE3}" presName="parTrans" presStyleLbl="bgSibTrans2D1" presStyleIdx="2" presStyleCnt="4" custAng="10757997" custFlipHor="0" custScaleX="47794" custLinFactNeighborX="-21689" custLinFactNeighborY="47380"/>
      <dgm:spPr/>
      <dgm:t>
        <a:bodyPr/>
        <a:lstStyle/>
        <a:p>
          <a:pPr rtl="1"/>
          <a:endParaRPr lang="ar-SA"/>
        </a:p>
      </dgm:t>
    </dgm:pt>
    <dgm:pt modelId="{09FEE5A0-DD7B-402B-8D44-352B5F2DC72A}" type="pres">
      <dgm:prSet presAssocID="{65ED74C1-BA70-439C-A7DC-B39000ADD912}" presName="node" presStyleLbl="node1" presStyleIdx="2" presStyleCnt="4">
        <dgm:presLayoutVars>
          <dgm:bulletEnabled val="1"/>
        </dgm:presLayoutVars>
      </dgm:prSet>
      <dgm:spPr/>
      <dgm:t>
        <a:bodyPr/>
        <a:lstStyle/>
        <a:p>
          <a:endParaRPr lang="en-US"/>
        </a:p>
      </dgm:t>
    </dgm:pt>
    <dgm:pt modelId="{F33676CC-90F5-4625-8D18-6FB719B3F376}" type="pres">
      <dgm:prSet presAssocID="{AC47D362-35F6-473A-ADE3-EFDFC5314FED}" presName="parTrans" presStyleLbl="bgSibTrans2D1" presStyleIdx="3" presStyleCnt="4"/>
      <dgm:spPr/>
      <dgm:t>
        <a:bodyPr/>
        <a:lstStyle/>
        <a:p>
          <a:pPr rtl="1"/>
          <a:endParaRPr lang="ar-SA"/>
        </a:p>
      </dgm:t>
    </dgm:pt>
    <dgm:pt modelId="{9DC75371-03B5-4E70-B9D7-1B0AAEA09E86}" type="pres">
      <dgm:prSet presAssocID="{AFF2DEC6-0D6E-47DC-9571-34783D85749F}" presName="node" presStyleLbl="node1" presStyleIdx="3" presStyleCnt="4">
        <dgm:presLayoutVars>
          <dgm:bulletEnabled val="1"/>
        </dgm:presLayoutVars>
      </dgm:prSet>
      <dgm:spPr/>
      <dgm:t>
        <a:bodyPr/>
        <a:lstStyle/>
        <a:p>
          <a:pPr rtl="1"/>
          <a:endParaRPr lang="ar-SA"/>
        </a:p>
      </dgm:t>
    </dgm:pt>
  </dgm:ptLst>
  <dgm:cxnLst>
    <dgm:cxn modelId="{649E8A39-8188-4F9C-8193-1A28DAD2DB6F}" type="presOf" srcId="{3A9F9D88-0013-4210-8605-7AAC600555F2}" destId="{96B2A08C-AF3C-4334-825B-E70E59295822}" srcOrd="0" destOrd="0" presId="urn:microsoft.com/office/officeart/2005/8/layout/radial4"/>
    <dgm:cxn modelId="{30246461-A32F-42F8-BE51-91ACA8CA1765}" type="presOf" srcId="{94C6F2AA-ECE8-475C-B2DD-DC7085E6561C}" destId="{998FFBEF-88C3-46F5-8A92-9DFEEB1BE515}" srcOrd="0" destOrd="0" presId="urn:microsoft.com/office/officeart/2005/8/layout/radial4"/>
    <dgm:cxn modelId="{FF764D8B-4C35-441B-9BE0-7AC8AF9B83D8}" type="presOf" srcId="{6824DBF1-BFFF-4BD0-AA45-BAFE645980E7}" destId="{033D52B5-5F4A-4C9C-A212-79ACF3DDA8C7}" srcOrd="0" destOrd="0" presId="urn:microsoft.com/office/officeart/2005/8/layout/radial4"/>
    <dgm:cxn modelId="{2F706661-07BE-41A3-B82E-A1D713B18A95}" srcId="{67EC25EF-954C-4C09-876A-7CA291E30FB2}" destId="{0CA7C68E-B3C9-4289-AF7E-CD85205BFB6C}" srcOrd="0" destOrd="0" parTransId="{3A9F9D88-0013-4210-8605-7AAC600555F2}" sibTransId="{B7EF5E18-E8AD-4140-8A24-7BE575017CA3}"/>
    <dgm:cxn modelId="{55A9120D-3A39-4AFE-A817-5AAB91913305}" type="presOf" srcId="{AC47D362-35F6-473A-ADE3-EFDFC5314FED}" destId="{F33676CC-90F5-4625-8D18-6FB719B3F376}" srcOrd="0" destOrd="0" presId="urn:microsoft.com/office/officeart/2005/8/layout/radial4"/>
    <dgm:cxn modelId="{DF8DA0E4-02D2-496C-8263-D7B92F60F627}" srcId="{94C6F2AA-ECE8-475C-B2DD-DC7085E6561C}" destId="{67EC25EF-954C-4C09-876A-7CA291E30FB2}" srcOrd="0" destOrd="0" parTransId="{1D668161-C1A4-4B2B-BC09-45D9B0F4B5D3}" sibTransId="{402CD9CE-D204-499A-8206-3EB7B7042AA9}"/>
    <dgm:cxn modelId="{5FFE59F6-2A22-425B-A46F-BCD10A71EE85}" type="presOf" srcId="{0CA7C68E-B3C9-4289-AF7E-CD85205BFB6C}" destId="{B1FB10B8-81D2-450D-856E-BA553B622E48}" srcOrd="0" destOrd="0" presId="urn:microsoft.com/office/officeart/2005/8/layout/radial4"/>
    <dgm:cxn modelId="{77CD037B-7E16-4BBE-8D40-844EE1E32515}" srcId="{67EC25EF-954C-4C09-876A-7CA291E30FB2}" destId="{9593D4B6-E4DA-40AB-B6BF-56AA1B1962FA}" srcOrd="1" destOrd="0" parTransId="{6824DBF1-BFFF-4BD0-AA45-BAFE645980E7}" sibTransId="{69B16DB0-3384-4218-BD5A-2D05BAE84F2B}"/>
    <dgm:cxn modelId="{C65001DB-492B-4FF1-9F38-F9D59D117AC5}" type="presOf" srcId="{9593D4B6-E4DA-40AB-B6BF-56AA1B1962FA}" destId="{C3EBE3CE-9FB4-4169-A3CD-9F1A9094D3E5}" srcOrd="0" destOrd="0" presId="urn:microsoft.com/office/officeart/2005/8/layout/radial4"/>
    <dgm:cxn modelId="{41642054-3D84-44AB-83B8-AB399545C527}" srcId="{67EC25EF-954C-4C09-876A-7CA291E30FB2}" destId="{65ED74C1-BA70-439C-A7DC-B39000ADD912}" srcOrd="2" destOrd="0" parTransId="{4352C278-1194-4C03-95DB-C37ADF0B8BE3}" sibTransId="{A9296BDC-3593-473F-B5AB-3B4703FAF52E}"/>
    <dgm:cxn modelId="{FD7DABDD-C241-4DA2-96A8-2D986B404371}" type="presOf" srcId="{65ED74C1-BA70-439C-A7DC-B39000ADD912}" destId="{09FEE5A0-DD7B-402B-8D44-352B5F2DC72A}" srcOrd="0" destOrd="0" presId="urn:microsoft.com/office/officeart/2005/8/layout/radial4"/>
    <dgm:cxn modelId="{E19F89B7-8BDC-4E3A-8DD5-53397C0B559C}" type="presOf" srcId="{AFF2DEC6-0D6E-47DC-9571-34783D85749F}" destId="{9DC75371-03B5-4E70-B9D7-1B0AAEA09E86}" srcOrd="0" destOrd="0" presId="urn:microsoft.com/office/officeart/2005/8/layout/radial4"/>
    <dgm:cxn modelId="{4E508688-91CC-41E2-B7BB-36ED83418E90}" type="presOf" srcId="{67EC25EF-954C-4C09-876A-7CA291E30FB2}" destId="{4261665B-ABDD-4F5F-A97A-D2F6EAC65867}" srcOrd="0" destOrd="0" presId="urn:microsoft.com/office/officeart/2005/8/layout/radial4"/>
    <dgm:cxn modelId="{544D3478-80A7-4D3C-8E72-40B1D9D84FE2}" srcId="{67EC25EF-954C-4C09-876A-7CA291E30FB2}" destId="{AFF2DEC6-0D6E-47DC-9571-34783D85749F}" srcOrd="3" destOrd="0" parTransId="{AC47D362-35F6-473A-ADE3-EFDFC5314FED}" sibTransId="{0A512264-E961-4C9F-9B43-DEC98A34AD46}"/>
    <dgm:cxn modelId="{50978B62-27A7-4339-B202-9636B847BACC}" type="presOf" srcId="{4352C278-1194-4C03-95DB-C37ADF0B8BE3}" destId="{3B9EC285-F03D-4026-B4F6-4216CF8B50F5}" srcOrd="0" destOrd="0" presId="urn:microsoft.com/office/officeart/2005/8/layout/radial4"/>
    <dgm:cxn modelId="{3A48D0DC-1D67-43B7-A275-533B14729ED3}" type="presParOf" srcId="{998FFBEF-88C3-46F5-8A92-9DFEEB1BE515}" destId="{4261665B-ABDD-4F5F-A97A-D2F6EAC65867}" srcOrd="0" destOrd="0" presId="urn:microsoft.com/office/officeart/2005/8/layout/radial4"/>
    <dgm:cxn modelId="{D62B55CC-C379-49D4-9008-DEA6B897E7F8}" type="presParOf" srcId="{998FFBEF-88C3-46F5-8A92-9DFEEB1BE515}" destId="{96B2A08C-AF3C-4334-825B-E70E59295822}" srcOrd="1" destOrd="0" presId="urn:microsoft.com/office/officeart/2005/8/layout/radial4"/>
    <dgm:cxn modelId="{6FE09411-51EF-45D4-B8AE-A94DD3A0B55C}" type="presParOf" srcId="{998FFBEF-88C3-46F5-8A92-9DFEEB1BE515}" destId="{B1FB10B8-81D2-450D-856E-BA553B622E48}" srcOrd="2" destOrd="0" presId="urn:microsoft.com/office/officeart/2005/8/layout/radial4"/>
    <dgm:cxn modelId="{D8615626-FB18-4C22-BEFC-DF586EE8C43E}" type="presParOf" srcId="{998FFBEF-88C3-46F5-8A92-9DFEEB1BE515}" destId="{033D52B5-5F4A-4C9C-A212-79ACF3DDA8C7}" srcOrd="3" destOrd="0" presId="urn:microsoft.com/office/officeart/2005/8/layout/radial4"/>
    <dgm:cxn modelId="{04DA18F4-FD78-418F-A2C8-6346C957B2E1}" type="presParOf" srcId="{998FFBEF-88C3-46F5-8A92-9DFEEB1BE515}" destId="{C3EBE3CE-9FB4-4169-A3CD-9F1A9094D3E5}" srcOrd="4" destOrd="0" presId="urn:microsoft.com/office/officeart/2005/8/layout/radial4"/>
    <dgm:cxn modelId="{E5196368-73D5-4498-9735-67A0E7E26CD9}" type="presParOf" srcId="{998FFBEF-88C3-46F5-8A92-9DFEEB1BE515}" destId="{3B9EC285-F03D-4026-B4F6-4216CF8B50F5}" srcOrd="5" destOrd="0" presId="urn:microsoft.com/office/officeart/2005/8/layout/radial4"/>
    <dgm:cxn modelId="{27275FC7-64DF-4C11-A4BA-D969C1B2134F}" type="presParOf" srcId="{998FFBEF-88C3-46F5-8A92-9DFEEB1BE515}" destId="{09FEE5A0-DD7B-402B-8D44-352B5F2DC72A}" srcOrd="6" destOrd="0" presId="urn:microsoft.com/office/officeart/2005/8/layout/radial4"/>
    <dgm:cxn modelId="{943217B4-A722-45FD-8030-20BCAC782966}" type="presParOf" srcId="{998FFBEF-88C3-46F5-8A92-9DFEEB1BE515}" destId="{F33676CC-90F5-4625-8D18-6FB719B3F376}" srcOrd="7" destOrd="0" presId="urn:microsoft.com/office/officeart/2005/8/layout/radial4"/>
    <dgm:cxn modelId="{B7F6D4BB-243A-499C-AC1E-3234973BA08D}" type="presParOf" srcId="{998FFBEF-88C3-46F5-8A92-9DFEEB1BE515}" destId="{9DC75371-03B5-4E70-B9D7-1B0AAEA09E86}"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309A2A-5D49-4DB3-8806-4338E4EF4306}" type="doc">
      <dgm:prSet loTypeId="urn:microsoft.com/office/officeart/2005/8/layout/chevron1" loCatId="process" qsTypeId="urn:microsoft.com/office/officeart/2005/8/quickstyle/simple3" qsCatId="simple" csTypeId="urn:microsoft.com/office/officeart/2005/8/colors/colorful2" csCatId="colorful" phldr="1"/>
      <dgm:spPr/>
    </dgm:pt>
    <dgm:pt modelId="{3E0777E8-34C4-40D9-8BBF-4DF6BF7A515B}">
      <dgm:prSet phldrT="[Text]"/>
      <dgm:spPr/>
      <dgm:t>
        <a:bodyPr/>
        <a:lstStyle/>
        <a:p>
          <a:r>
            <a:rPr lang="ar-SA" dirty="0" smtClean="0"/>
            <a:t>تقويم على مستوى المقرر</a:t>
          </a:r>
          <a:endParaRPr lang="en-US" dirty="0"/>
        </a:p>
      </dgm:t>
    </dgm:pt>
    <dgm:pt modelId="{F4762F1C-9A3E-43AB-A131-D70FD54914CC}" type="parTrans" cxnId="{4C97D3D8-7526-4022-87C8-BB1B5EBB0FEA}">
      <dgm:prSet/>
      <dgm:spPr/>
      <dgm:t>
        <a:bodyPr/>
        <a:lstStyle/>
        <a:p>
          <a:endParaRPr lang="en-US"/>
        </a:p>
      </dgm:t>
    </dgm:pt>
    <dgm:pt modelId="{38578700-3963-4417-B403-B7614F1EDB6A}" type="sibTrans" cxnId="{4C97D3D8-7526-4022-87C8-BB1B5EBB0FEA}">
      <dgm:prSet/>
      <dgm:spPr/>
      <dgm:t>
        <a:bodyPr/>
        <a:lstStyle/>
        <a:p>
          <a:endParaRPr lang="en-US"/>
        </a:p>
      </dgm:t>
    </dgm:pt>
    <dgm:pt modelId="{A29D97AE-4F00-4674-B8A4-D19926226655}">
      <dgm:prSet phldrT="[Text]"/>
      <dgm:spPr/>
      <dgm:t>
        <a:bodyPr/>
        <a:lstStyle/>
        <a:p>
          <a:r>
            <a:rPr lang="ar-SA" dirty="0" smtClean="0"/>
            <a:t>تقويم على مستوى البرنامج</a:t>
          </a:r>
          <a:endParaRPr lang="en-US" dirty="0"/>
        </a:p>
      </dgm:t>
    </dgm:pt>
    <dgm:pt modelId="{88144B51-B584-4FF5-A248-327A1E3DA32E}" type="parTrans" cxnId="{E85542E5-9FD1-4746-ADB7-83E4FF05D65D}">
      <dgm:prSet/>
      <dgm:spPr/>
      <dgm:t>
        <a:bodyPr/>
        <a:lstStyle/>
        <a:p>
          <a:endParaRPr lang="en-US"/>
        </a:p>
      </dgm:t>
    </dgm:pt>
    <dgm:pt modelId="{2AC8C9EA-F6EF-4B83-B284-DABAE120A891}" type="sibTrans" cxnId="{E85542E5-9FD1-4746-ADB7-83E4FF05D65D}">
      <dgm:prSet/>
      <dgm:spPr/>
      <dgm:t>
        <a:bodyPr/>
        <a:lstStyle/>
        <a:p>
          <a:endParaRPr lang="en-US"/>
        </a:p>
      </dgm:t>
    </dgm:pt>
    <dgm:pt modelId="{DF216483-D8E1-4528-89E7-A3F1775247F9}">
      <dgm:prSet phldrT="[Text]"/>
      <dgm:spPr/>
      <dgm:t>
        <a:bodyPr/>
        <a:lstStyle/>
        <a:p>
          <a:r>
            <a:rPr lang="ar-SA" dirty="0" smtClean="0"/>
            <a:t>تقويم على مستوى الكلية</a:t>
          </a:r>
          <a:endParaRPr lang="en-US" dirty="0"/>
        </a:p>
      </dgm:t>
    </dgm:pt>
    <dgm:pt modelId="{9EC16B19-C349-4B51-B90A-B005501ADE13}" type="parTrans" cxnId="{C684AD8F-5740-4FFF-A59D-F1C88859B971}">
      <dgm:prSet/>
      <dgm:spPr/>
      <dgm:t>
        <a:bodyPr/>
        <a:lstStyle/>
        <a:p>
          <a:endParaRPr lang="en-US"/>
        </a:p>
      </dgm:t>
    </dgm:pt>
    <dgm:pt modelId="{A5FE81EE-ED87-48C4-9EFD-B05327F16569}" type="sibTrans" cxnId="{C684AD8F-5740-4FFF-A59D-F1C88859B971}">
      <dgm:prSet/>
      <dgm:spPr/>
      <dgm:t>
        <a:bodyPr/>
        <a:lstStyle/>
        <a:p>
          <a:endParaRPr lang="en-US"/>
        </a:p>
      </dgm:t>
    </dgm:pt>
    <dgm:pt modelId="{D11F4BBF-1851-4239-980A-B54CCCAE2655}" type="pres">
      <dgm:prSet presAssocID="{44309A2A-5D49-4DB3-8806-4338E4EF4306}" presName="Name0" presStyleCnt="0">
        <dgm:presLayoutVars>
          <dgm:dir val="rev"/>
          <dgm:animLvl val="lvl"/>
          <dgm:resizeHandles val="exact"/>
        </dgm:presLayoutVars>
      </dgm:prSet>
      <dgm:spPr/>
    </dgm:pt>
    <dgm:pt modelId="{B997CC8E-BF33-4D50-8D63-665F3D10B02D}" type="pres">
      <dgm:prSet presAssocID="{3E0777E8-34C4-40D9-8BBF-4DF6BF7A515B}" presName="parTxOnly" presStyleLbl="node1" presStyleIdx="0" presStyleCnt="3">
        <dgm:presLayoutVars>
          <dgm:chMax val="0"/>
          <dgm:chPref val="0"/>
          <dgm:bulletEnabled val="1"/>
        </dgm:presLayoutVars>
      </dgm:prSet>
      <dgm:spPr/>
      <dgm:t>
        <a:bodyPr/>
        <a:lstStyle/>
        <a:p>
          <a:pPr rtl="1"/>
          <a:endParaRPr lang="ar-SA"/>
        </a:p>
      </dgm:t>
    </dgm:pt>
    <dgm:pt modelId="{444A60E3-61B1-468A-BA73-E45B0AC5AD9E}" type="pres">
      <dgm:prSet presAssocID="{38578700-3963-4417-B403-B7614F1EDB6A}" presName="parTxOnlySpace" presStyleCnt="0"/>
      <dgm:spPr/>
    </dgm:pt>
    <dgm:pt modelId="{984CC858-DBA9-4A81-A1D8-E145532DC3EB}" type="pres">
      <dgm:prSet presAssocID="{A29D97AE-4F00-4674-B8A4-D19926226655}" presName="parTxOnly" presStyleLbl="node1" presStyleIdx="1" presStyleCnt="3">
        <dgm:presLayoutVars>
          <dgm:chMax val="0"/>
          <dgm:chPref val="0"/>
          <dgm:bulletEnabled val="1"/>
        </dgm:presLayoutVars>
      </dgm:prSet>
      <dgm:spPr/>
      <dgm:t>
        <a:bodyPr/>
        <a:lstStyle/>
        <a:p>
          <a:endParaRPr lang="en-US"/>
        </a:p>
      </dgm:t>
    </dgm:pt>
    <dgm:pt modelId="{4FDA01C6-70EF-4DB9-8580-09A23C8863A5}" type="pres">
      <dgm:prSet presAssocID="{2AC8C9EA-F6EF-4B83-B284-DABAE120A891}" presName="parTxOnlySpace" presStyleCnt="0"/>
      <dgm:spPr/>
    </dgm:pt>
    <dgm:pt modelId="{819C35DD-89BF-4A36-BED9-83324F57FA93}" type="pres">
      <dgm:prSet presAssocID="{DF216483-D8E1-4528-89E7-A3F1775247F9}" presName="parTxOnly" presStyleLbl="node1" presStyleIdx="2" presStyleCnt="3">
        <dgm:presLayoutVars>
          <dgm:chMax val="0"/>
          <dgm:chPref val="0"/>
          <dgm:bulletEnabled val="1"/>
        </dgm:presLayoutVars>
      </dgm:prSet>
      <dgm:spPr/>
      <dgm:t>
        <a:bodyPr/>
        <a:lstStyle/>
        <a:p>
          <a:endParaRPr lang="en-US"/>
        </a:p>
      </dgm:t>
    </dgm:pt>
  </dgm:ptLst>
  <dgm:cxnLst>
    <dgm:cxn modelId="{B9CC8BDF-5DFA-413A-970F-5BADA7871E60}" type="presOf" srcId="{3E0777E8-34C4-40D9-8BBF-4DF6BF7A515B}" destId="{B997CC8E-BF33-4D50-8D63-665F3D10B02D}" srcOrd="0" destOrd="0" presId="urn:microsoft.com/office/officeart/2005/8/layout/chevron1"/>
    <dgm:cxn modelId="{903B3C2D-1A72-4F25-B538-F65CA220CF3F}" type="presOf" srcId="{DF216483-D8E1-4528-89E7-A3F1775247F9}" destId="{819C35DD-89BF-4A36-BED9-83324F57FA93}" srcOrd="0" destOrd="0" presId="urn:microsoft.com/office/officeart/2005/8/layout/chevron1"/>
    <dgm:cxn modelId="{C684AD8F-5740-4FFF-A59D-F1C88859B971}" srcId="{44309A2A-5D49-4DB3-8806-4338E4EF4306}" destId="{DF216483-D8E1-4528-89E7-A3F1775247F9}" srcOrd="2" destOrd="0" parTransId="{9EC16B19-C349-4B51-B90A-B005501ADE13}" sibTransId="{A5FE81EE-ED87-48C4-9EFD-B05327F16569}"/>
    <dgm:cxn modelId="{9E3CA9AC-CB89-45D5-8A33-C24295543FBD}" type="presOf" srcId="{A29D97AE-4F00-4674-B8A4-D19926226655}" destId="{984CC858-DBA9-4A81-A1D8-E145532DC3EB}" srcOrd="0" destOrd="0" presId="urn:microsoft.com/office/officeart/2005/8/layout/chevron1"/>
    <dgm:cxn modelId="{4C97D3D8-7526-4022-87C8-BB1B5EBB0FEA}" srcId="{44309A2A-5D49-4DB3-8806-4338E4EF4306}" destId="{3E0777E8-34C4-40D9-8BBF-4DF6BF7A515B}" srcOrd="0" destOrd="0" parTransId="{F4762F1C-9A3E-43AB-A131-D70FD54914CC}" sibTransId="{38578700-3963-4417-B403-B7614F1EDB6A}"/>
    <dgm:cxn modelId="{4A147E41-A224-4E6B-85F7-950DCBF79805}" type="presOf" srcId="{44309A2A-5D49-4DB3-8806-4338E4EF4306}" destId="{D11F4BBF-1851-4239-980A-B54CCCAE2655}" srcOrd="0" destOrd="0" presId="urn:microsoft.com/office/officeart/2005/8/layout/chevron1"/>
    <dgm:cxn modelId="{E85542E5-9FD1-4746-ADB7-83E4FF05D65D}" srcId="{44309A2A-5D49-4DB3-8806-4338E4EF4306}" destId="{A29D97AE-4F00-4674-B8A4-D19926226655}" srcOrd="1" destOrd="0" parTransId="{88144B51-B584-4FF5-A248-327A1E3DA32E}" sibTransId="{2AC8C9EA-F6EF-4B83-B284-DABAE120A891}"/>
    <dgm:cxn modelId="{A194FE23-D739-41FD-81F9-0BF6F326E500}" type="presParOf" srcId="{D11F4BBF-1851-4239-980A-B54CCCAE2655}" destId="{B997CC8E-BF33-4D50-8D63-665F3D10B02D}" srcOrd="0" destOrd="0" presId="urn:microsoft.com/office/officeart/2005/8/layout/chevron1"/>
    <dgm:cxn modelId="{6B91CDE5-D812-43F0-97C9-495C62C4B7BA}" type="presParOf" srcId="{D11F4BBF-1851-4239-980A-B54CCCAE2655}" destId="{444A60E3-61B1-468A-BA73-E45B0AC5AD9E}" srcOrd="1" destOrd="0" presId="urn:microsoft.com/office/officeart/2005/8/layout/chevron1"/>
    <dgm:cxn modelId="{B369E11A-0F6D-4258-8807-581FFFFDD080}" type="presParOf" srcId="{D11F4BBF-1851-4239-980A-B54CCCAE2655}" destId="{984CC858-DBA9-4A81-A1D8-E145532DC3EB}" srcOrd="2" destOrd="0" presId="urn:microsoft.com/office/officeart/2005/8/layout/chevron1"/>
    <dgm:cxn modelId="{C83BC4FD-16C7-4AB1-BA8C-FD775F833927}" type="presParOf" srcId="{D11F4BBF-1851-4239-980A-B54CCCAE2655}" destId="{4FDA01C6-70EF-4DB9-8580-09A23C8863A5}" srcOrd="3" destOrd="0" presId="urn:microsoft.com/office/officeart/2005/8/layout/chevron1"/>
    <dgm:cxn modelId="{6CB8F741-5FEF-48C8-BAD1-03BBEBDAECFD}" type="presParOf" srcId="{D11F4BBF-1851-4239-980A-B54CCCAE2655}" destId="{819C35DD-89BF-4A36-BED9-83324F57FA9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3E0F18-0F6A-4D1B-B4DB-A4D62CA1C7C4}" type="doc">
      <dgm:prSet loTypeId="urn:microsoft.com/office/officeart/2005/8/layout/arrow5" loCatId="process" qsTypeId="urn:microsoft.com/office/officeart/2005/8/quickstyle/3d7" qsCatId="3D" csTypeId="urn:microsoft.com/office/officeart/2005/8/colors/colorful2" csCatId="colorful" phldr="1"/>
      <dgm:spPr/>
      <dgm:t>
        <a:bodyPr/>
        <a:lstStyle/>
        <a:p>
          <a:endParaRPr lang="en-US"/>
        </a:p>
      </dgm:t>
    </dgm:pt>
    <dgm:pt modelId="{844B60B7-CAA6-4FD5-B844-5C3C01668582}">
      <dgm:prSet phldrT="[Text]"/>
      <dgm:spPr/>
      <dgm:t>
        <a:bodyPr/>
        <a:lstStyle/>
        <a:p>
          <a:r>
            <a:rPr lang="ar-SA" dirty="0" smtClean="0"/>
            <a:t>أهداف البرنامج الأكاديمي</a:t>
          </a:r>
          <a:endParaRPr lang="en-US" dirty="0"/>
        </a:p>
      </dgm:t>
    </dgm:pt>
    <dgm:pt modelId="{0EFCA493-AD70-4B99-8C86-B0F7F9F5845D}" type="parTrans" cxnId="{7B2D6ECE-560E-42DF-98FB-AF862C4A1BA5}">
      <dgm:prSet/>
      <dgm:spPr/>
      <dgm:t>
        <a:bodyPr/>
        <a:lstStyle/>
        <a:p>
          <a:endParaRPr lang="en-US"/>
        </a:p>
      </dgm:t>
    </dgm:pt>
    <dgm:pt modelId="{8E5CCA5D-2A02-4296-863A-C255B8C56823}" type="sibTrans" cxnId="{7B2D6ECE-560E-42DF-98FB-AF862C4A1BA5}">
      <dgm:prSet/>
      <dgm:spPr/>
      <dgm:t>
        <a:bodyPr/>
        <a:lstStyle/>
        <a:p>
          <a:endParaRPr lang="en-US"/>
        </a:p>
      </dgm:t>
    </dgm:pt>
    <dgm:pt modelId="{455C9505-59A5-468E-81A0-27BDEA3F4662}">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SA" dirty="0" smtClean="0"/>
            <a:t>المقررات الدراسية</a:t>
          </a:r>
          <a:endParaRPr lang="en-US" dirty="0" smtClean="0"/>
        </a:p>
        <a:p>
          <a:pPr defTabSz="1333500">
            <a:lnSpc>
              <a:spcPct val="90000"/>
            </a:lnSpc>
            <a:spcBef>
              <a:spcPct val="0"/>
            </a:spcBef>
            <a:spcAft>
              <a:spcPct val="35000"/>
            </a:spcAft>
          </a:pPr>
          <a:endParaRPr lang="en-US" dirty="0"/>
        </a:p>
      </dgm:t>
    </dgm:pt>
    <dgm:pt modelId="{51258182-DAB9-4716-8067-4A3DBEC29951}" type="parTrans" cxnId="{D626E744-7996-4F68-B2FF-DF50A9D065FF}">
      <dgm:prSet/>
      <dgm:spPr/>
      <dgm:t>
        <a:bodyPr/>
        <a:lstStyle/>
        <a:p>
          <a:endParaRPr lang="en-US"/>
        </a:p>
      </dgm:t>
    </dgm:pt>
    <dgm:pt modelId="{71A43F19-2A9A-4ABC-B772-AAE75696A3D1}" type="sibTrans" cxnId="{D626E744-7996-4F68-B2FF-DF50A9D065FF}">
      <dgm:prSet/>
      <dgm:spPr/>
      <dgm:t>
        <a:bodyPr/>
        <a:lstStyle/>
        <a:p>
          <a:endParaRPr lang="en-US"/>
        </a:p>
      </dgm:t>
    </dgm:pt>
    <dgm:pt modelId="{F43C317C-BD25-475A-A78B-6B0CF39E72F1}" type="pres">
      <dgm:prSet presAssocID="{043E0F18-0F6A-4D1B-B4DB-A4D62CA1C7C4}" presName="diagram" presStyleCnt="0">
        <dgm:presLayoutVars>
          <dgm:dir val="rev"/>
          <dgm:resizeHandles val="exact"/>
        </dgm:presLayoutVars>
      </dgm:prSet>
      <dgm:spPr/>
      <dgm:t>
        <a:bodyPr/>
        <a:lstStyle/>
        <a:p>
          <a:pPr rtl="1"/>
          <a:endParaRPr lang="ar-SA"/>
        </a:p>
      </dgm:t>
    </dgm:pt>
    <dgm:pt modelId="{2A5DFDE1-A87F-407E-8B9F-25DFA36A0B00}" type="pres">
      <dgm:prSet presAssocID="{844B60B7-CAA6-4FD5-B844-5C3C01668582}" presName="arrow" presStyleLbl="node1" presStyleIdx="0" presStyleCnt="2" custRadScaleRad="92216" custRadScaleInc="988">
        <dgm:presLayoutVars>
          <dgm:bulletEnabled val="1"/>
        </dgm:presLayoutVars>
      </dgm:prSet>
      <dgm:spPr/>
      <dgm:t>
        <a:bodyPr/>
        <a:lstStyle/>
        <a:p>
          <a:endParaRPr lang="en-US"/>
        </a:p>
      </dgm:t>
    </dgm:pt>
    <dgm:pt modelId="{F028C9DC-85F2-4988-B0C8-FDB4E42B3066}" type="pres">
      <dgm:prSet presAssocID="{455C9505-59A5-468E-81A0-27BDEA3F4662}" presName="arrow" presStyleLbl="node1" presStyleIdx="1" presStyleCnt="2">
        <dgm:presLayoutVars>
          <dgm:bulletEnabled val="1"/>
        </dgm:presLayoutVars>
      </dgm:prSet>
      <dgm:spPr/>
      <dgm:t>
        <a:bodyPr/>
        <a:lstStyle/>
        <a:p>
          <a:endParaRPr lang="en-US"/>
        </a:p>
      </dgm:t>
    </dgm:pt>
  </dgm:ptLst>
  <dgm:cxnLst>
    <dgm:cxn modelId="{3B549D93-28D6-4996-B963-DA52E86C97CB}" type="presOf" srcId="{455C9505-59A5-468E-81A0-27BDEA3F4662}" destId="{F028C9DC-85F2-4988-B0C8-FDB4E42B3066}" srcOrd="0" destOrd="0" presId="urn:microsoft.com/office/officeart/2005/8/layout/arrow5"/>
    <dgm:cxn modelId="{D626E744-7996-4F68-B2FF-DF50A9D065FF}" srcId="{043E0F18-0F6A-4D1B-B4DB-A4D62CA1C7C4}" destId="{455C9505-59A5-468E-81A0-27BDEA3F4662}" srcOrd="1" destOrd="0" parTransId="{51258182-DAB9-4716-8067-4A3DBEC29951}" sibTransId="{71A43F19-2A9A-4ABC-B772-AAE75696A3D1}"/>
    <dgm:cxn modelId="{68CA0498-EC5B-4961-AAC8-1505B5986B1C}" type="presOf" srcId="{844B60B7-CAA6-4FD5-B844-5C3C01668582}" destId="{2A5DFDE1-A87F-407E-8B9F-25DFA36A0B00}" srcOrd="0" destOrd="0" presId="urn:microsoft.com/office/officeart/2005/8/layout/arrow5"/>
    <dgm:cxn modelId="{9C48F6EF-8491-406C-99E8-16094AEC200F}" type="presOf" srcId="{043E0F18-0F6A-4D1B-B4DB-A4D62CA1C7C4}" destId="{F43C317C-BD25-475A-A78B-6B0CF39E72F1}" srcOrd="0" destOrd="0" presId="urn:microsoft.com/office/officeart/2005/8/layout/arrow5"/>
    <dgm:cxn modelId="{7B2D6ECE-560E-42DF-98FB-AF862C4A1BA5}" srcId="{043E0F18-0F6A-4D1B-B4DB-A4D62CA1C7C4}" destId="{844B60B7-CAA6-4FD5-B844-5C3C01668582}" srcOrd="0" destOrd="0" parTransId="{0EFCA493-AD70-4B99-8C86-B0F7F9F5845D}" sibTransId="{8E5CCA5D-2A02-4296-863A-C255B8C56823}"/>
    <dgm:cxn modelId="{A8FF5762-CC42-4780-B299-4A54D2473B67}" type="presParOf" srcId="{F43C317C-BD25-475A-A78B-6B0CF39E72F1}" destId="{2A5DFDE1-A87F-407E-8B9F-25DFA36A0B00}" srcOrd="0" destOrd="0" presId="urn:microsoft.com/office/officeart/2005/8/layout/arrow5"/>
    <dgm:cxn modelId="{2E727DC5-DF75-40CF-8743-00DA2AEF180D}" type="presParOf" srcId="{F43C317C-BD25-475A-A78B-6B0CF39E72F1}" destId="{F028C9DC-85F2-4988-B0C8-FDB4E42B306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3E0F18-0F6A-4D1B-B4DB-A4D62CA1C7C4}" type="doc">
      <dgm:prSet loTypeId="urn:microsoft.com/office/officeart/2005/8/layout/arrow5" loCatId="process" qsTypeId="urn:microsoft.com/office/officeart/2005/8/quickstyle/3d7" qsCatId="3D" csTypeId="urn:microsoft.com/office/officeart/2005/8/colors/colorful2" csCatId="colorful" phldr="1"/>
      <dgm:spPr/>
      <dgm:t>
        <a:bodyPr/>
        <a:lstStyle/>
        <a:p>
          <a:endParaRPr lang="en-US"/>
        </a:p>
      </dgm:t>
    </dgm:pt>
    <dgm:pt modelId="{844B60B7-CAA6-4FD5-B844-5C3C01668582}">
      <dgm:prSet phldrT="[Text]"/>
      <dgm:spPr/>
      <dgm:t>
        <a:bodyPr/>
        <a:lstStyle/>
        <a:p>
          <a:r>
            <a:rPr lang="ar-SA" dirty="0" smtClean="0"/>
            <a:t>أهداف البرنامج الأكاديمي</a:t>
          </a:r>
          <a:endParaRPr lang="en-US" dirty="0"/>
        </a:p>
      </dgm:t>
    </dgm:pt>
    <dgm:pt modelId="{0EFCA493-AD70-4B99-8C86-B0F7F9F5845D}" type="parTrans" cxnId="{7B2D6ECE-560E-42DF-98FB-AF862C4A1BA5}">
      <dgm:prSet/>
      <dgm:spPr/>
      <dgm:t>
        <a:bodyPr/>
        <a:lstStyle/>
        <a:p>
          <a:endParaRPr lang="en-US"/>
        </a:p>
      </dgm:t>
    </dgm:pt>
    <dgm:pt modelId="{8E5CCA5D-2A02-4296-863A-C255B8C56823}" type="sibTrans" cxnId="{7B2D6ECE-560E-42DF-98FB-AF862C4A1BA5}">
      <dgm:prSet/>
      <dgm:spPr/>
      <dgm:t>
        <a:bodyPr/>
        <a:lstStyle/>
        <a:p>
          <a:endParaRPr lang="en-US"/>
        </a:p>
      </dgm:t>
    </dgm:pt>
    <dgm:pt modelId="{455C9505-59A5-468E-81A0-27BDEA3F4662}">
      <dgm:prSet phldrT="[Text]"/>
      <dgm:spPr/>
      <dgm:t>
        <a:bodyPr/>
        <a:lstStyle/>
        <a:p>
          <a:r>
            <a:rPr lang="ar-SA" dirty="0" smtClean="0"/>
            <a:t>مخرجات </a:t>
          </a:r>
          <a:r>
            <a:rPr lang="en-US" dirty="0" smtClean="0"/>
            <a:t>ABET</a:t>
          </a:r>
          <a:endParaRPr lang="en-US" dirty="0"/>
        </a:p>
      </dgm:t>
    </dgm:pt>
    <dgm:pt modelId="{51258182-DAB9-4716-8067-4A3DBEC29951}" type="parTrans" cxnId="{D626E744-7996-4F68-B2FF-DF50A9D065FF}">
      <dgm:prSet/>
      <dgm:spPr/>
      <dgm:t>
        <a:bodyPr/>
        <a:lstStyle/>
        <a:p>
          <a:endParaRPr lang="en-US"/>
        </a:p>
      </dgm:t>
    </dgm:pt>
    <dgm:pt modelId="{71A43F19-2A9A-4ABC-B772-AAE75696A3D1}" type="sibTrans" cxnId="{D626E744-7996-4F68-B2FF-DF50A9D065FF}">
      <dgm:prSet/>
      <dgm:spPr/>
      <dgm:t>
        <a:bodyPr/>
        <a:lstStyle/>
        <a:p>
          <a:endParaRPr lang="en-US"/>
        </a:p>
      </dgm:t>
    </dgm:pt>
    <dgm:pt modelId="{F43C317C-BD25-475A-A78B-6B0CF39E72F1}" type="pres">
      <dgm:prSet presAssocID="{043E0F18-0F6A-4D1B-B4DB-A4D62CA1C7C4}" presName="diagram" presStyleCnt="0">
        <dgm:presLayoutVars>
          <dgm:dir/>
          <dgm:resizeHandles val="exact"/>
        </dgm:presLayoutVars>
      </dgm:prSet>
      <dgm:spPr/>
      <dgm:t>
        <a:bodyPr/>
        <a:lstStyle/>
        <a:p>
          <a:pPr rtl="1"/>
          <a:endParaRPr lang="ar-SA"/>
        </a:p>
      </dgm:t>
    </dgm:pt>
    <dgm:pt modelId="{2A5DFDE1-A87F-407E-8B9F-25DFA36A0B00}" type="pres">
      <dgm:prSet presAssocID="{844B60B7-CAA6-4FD5-B844-5C3C01668582}" presName="arrow" presStyleLbl="node1" presStyleIdx="0" presStyleCnt="2">
        <dgm:presLayoutVars>
          <dgm:bulletEnabled val="1"/>
        </dgm:presLayoutVars>
      </dgm:prSet>
      <dgm:spPr/>
      <dgm:t>
        <a:bodyPr/>
        <a:lstStyle/>
        <a:p>
          <a:pPr rtl="1"/>
          <a:endParaRPr lang="ar-SA"/>
        </a:p>
      </dgm:t>
    </dgm:pt>
    <dgm:pt modelId="{F028C9DC-85F2-4988-B0C8-FDB4E42B3066}" type="pres">
      <dgm:prSet presAssocID="{455C9505-59A5-468E-81A0-27BDEA3F4662}" presName="arrow" presStyleLbl="node1" presStyleIdx="1" presStyleCnt="2">
        <dgm:presLayoutVars>
          <dgm:bulletEnabled val="1"/>
        </dgm:presLayoutVars>
      </dgm:prSet>
      <dgm:spPr/>
      <dgm:t>
        <a:bodyPr/>
        <a:lstStyle/>
        <a:p>
          <a:endParaRPr lang="en-US"/>
        </a:p>
      </dgm:t>
    </dgm:pt>
  </dgm:ptLst>
  <dgm:cxnLst>
    <dgm:cxn modelId="{D626E744-7996-4F68-B2FF-DF50A9D065FF}" srcId="{043E0F18-0F6A-4D1B-B4DB-A4D62CA1C7C4}" destId="{455C9505-59A5-468E-81A0-27BDEA3F4662}" srcOrd="1" destOrd="0" parTransId="{51258182-DAB9-4716-8067-4A3DBEC29951}" sibTransId="{71A43F19-2A9A-4ABC-B772-AAE75696A3D1}"/>
    <dgm:cxn modelId="{EAB2578D-DD33-41E9-B666-59DCE55F5C6E}" type="presOf" srcId="{455C9505-59A5-468E-81A0-27BDEA3F4662}" destId="{F028C9DC-85F2-4988-B0C8-FDB4E42B3066}" srcOrd="0" destOrd="0" presId="urn:microsoft.com/office/officeart/2005/8/layout/arrow5"/>
    <dgm:cxn modelId="{084BDED0-4CDF-4D4F-84E9-E7E85D1250D3}" type="presOf" srcId="{043E0F18-0F6A-4D1B-B4DB-A4D62CA1C7C4}" destId="{F43C317C-BD25-475A-A78B-6B0CF39E72F1}" srcOrd="0" destOrd="0" presId="urn:microsoft.com/office/officeart/2005/8/layout/arrow5"/>
    <dgm:cxn modelId="{7B2D6ECE-560E-42DF-98FB-AF862C4A1BA5}" srcId="{043E0F18-0F6A-4D1B-B4DB-A4D62CA1C7C4}" destId="{844B60B7-CAA6-4FD5-B844-5C3C01668582}" srcOrd="0" destOrd="0" parTransId="{0EFCA493-AD70-4B99-8C86-B0F7F9F5845D}" sibTransId="{8E5CCA5D-2A02-4296-863A-C255B8C56823}"/>
    <dgm:cxn modelId="{1E50E6E1-E886-4BEE-B87B-65CBC8E34BDD}" type="presOf" srcId="{844B60B7-CAA6-4FD5-B844-5C3C01668582}" destId="{2A5DFDE1-A87F-407E-8B9F-25DFA36A0B00}" srcOrd="0" destOrd="0" presId="urn:microsoft.com/office/officeart/2005/8/layout/arrow5"/>
    <dgm:cxn modelId="{219A7C03-1D88-4890-A88C-A2264B5416CB}" type="presParOf" srcId="{F43C317C-BD25-475A-A78B-6B0CF39E72F1}" destId="{2A5DFDE1-A87F-407E-8B9F-25DFA36A0B00}" srcOrd="0" destOrd="0" presId="urn:microsoft.com/office/officeart/2005/8/layout/arrow5"/>
    <dgm:cxn modelId="{DE44AE07-A8F1-46B2-AD42-393111C0ED60}" type="presParOf" srcId="{F43C317C-BD25-475A-A78B-6B0CF39E72F1}" destId="{F028C9DC-85F2-4988-B0C8-FDB4E42B3066}" srcOrd="1" destOrd="0" presId="urn:microsoft.com/office/officeart/2005/8/layout/arrow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43E0F18-0F6A-4D1B-B4DB-A4D62CA1C7C4}" type="doc">
      <dgm:prSet loTypeId="urn:microsoft.com/office/officeart/2005/8/layout/arrow5" loCatId="process" qsTypeId="urn:microsoft.com/office/officeart/2005/8/quickstyle/3d7" qsCatId="3D" csTypeId="urn:microsoft.com/office/officeart/2005/8/colors/colorful2" csCatId="colorful" phldr="1"/>
      <dgm:spPr/>
      <dgm:t>
        <a:bodyPr/>
        <a:lstStyle/>
        <a:p>
          <a:endParaRPr lang="en-US"/>
        </a:p>
      </dgm:t>
    </dgm:pt>
    <dgm:pt modelId="{844B60B7-CAA6-4FD5-B844-5C3C01668582}">
      <dgm:prSet phldrT="[Text]"/>
      <dgm:spPr/>
      <dgm:t>
        <a:bodyPr/>
        <a:lstStyle/>
        <a:p>
          <a:r>
            <a:rPr lang="ar-SA" dirty="0" smtClean="0"/>
            <a:t>المقررات الدراسية</a:t>
          </a:r>
          <a:endParaRPr lang="en-US" dirty="0"/>
        </a:p>
      </dgm:t>
    </dgm:pt>
    <dgm:pt modelId="{0EFCA493-AD70-4B99-8C86-B0F7F9F5845D}" type="parTrans" cxnId="{7B2D6ECE-560E-42DF-98FB-AF862C4A1BA5}">
      <dgm:prSet/>
      <dgm:spPr/>
      <dgm:t>
        <a:bodyPr/>
        <a:lstStyle/>
        <a:p>
          <a:endParaRPr lang="en-US"/>
        </a:p>
      </dgm:t>
    </dgm:pt>
    <dgm:pt modelId="{8E5CCA5D-2A02-4296-863A-C255B8C56823}" type="sibTrans" cxnId="{7B2D6ECE-560E-42DF-98FB-AF862C4A1BA5}">
      <dgm:prSet/>
      <dgm:spPr/>
      <dgm:t>
        <a:bodyPr/>
        <a:lstStyle/>
        <a:p>
          <a:endParaRPr lang="en-US"/>
        </a:p>
      </dgm:t>
    </dgm:pt>
    <dgm:pt modelId="{455C9505-59A5-468E-81A0-27BDEA3F4662}">
      <dgm:prSet phldrT="[Text]"/>
      <dgm:spPr/>
      <dgm:t>
        <a:bodyPr/>
        <a:lstStyle/>
        <a:p>
          <a:r>
            <a:rPr lang="ar-SA" dirty="0" smtClean="0"/>
            <a:t>المهارات</a:t>
          </a:r>
          <a:endParaRPr lang="en-US" dirty="0"/>
        </a:p>
      </dgm:t>
    </dgm:pt>
    <dgm:pt modelId="{51258182-DAB9-4716-8067-4A3DBEC29951}" type="parTrans" cxnId="{D626E744-7996-4F68-B2FF-DF50A9D065FF}">
      <dgm:prSet/>
      <dgm:spPr/>
      <dgm:t>
        <a:bodyPr/>
        <a:lstStyle/>
        <a:p>
          <a:endParaRPr lang="en-US"/>
        </a:p>
      </dgm:t>
    </dgm:pt>
    <dgm:pt modelId="{71A43F19-2A9A-4ABC-B772-AAE75696A3D1}" type="sibTrans" cxnId="{D626E744-7996-4F68-B2FF-DF50A9D065FF}">
      <dgm:prSet/>
      <dgm:spPr/>
      <dgm:t>
        <a:bodyPr/>
        <a:lstStyle/>
        <a:p>
          <a:endParaRPr lang="en-US"/>
        </a:p>
      </dgm:t>
    </dgm:pt>
    <dgm:pt modelId="{F43C317C-BD25-475A-A78B-6B0CF39E72F1}" type="pres">
      <dgm:prSet presAssocID="{043E0F18-0F6A-4D1B-B4DB-A4D62CA1C7C4}" presName="diagram" presStyleCnt="0">
        <dgm:presLayoutVars>
          <dgm:dir/>
          <dgm:resizeHandles val="exact"/>
        </dgm:presLayoutVars>
      </dgm:prSet>
      <dgm:spPr/>
      <dgm:t>
        <a:bodyPr/>
        <a:lstStyle/>
        <a:p>
          <a:pPr rtl="1"/>
          <a:endParaRPr lang="ar-SA"/>
        </a:p>
      </dgm:t>
    </dgm:pt>
    <dgm:pt modelId="{2A5DFDE1-A87F-407E-8B9F-25DFA36A0B00}" type="pres">
      <dgm:prSet presAssocID="{844B60B7-CAA6-4FD5-B844-5C3C01668582}" presName="arrow" presStyleLbl="node1" presStyleIdx="0" presStyleCnt="2">
        <dgm:presLayoutVars>
          <dgm:bulletEnabled val="1"/>
        </dgm:presLayoutVars>
      </dgm:prSet>
      <dgm:spPr/>
      <dgm:t>
        <a:bodyPr/>
        <a:lstStyle/>
        <a:p>
          <a:pPr rtl="1"/>
          <a:endParaRPr lang="ar-SA"/>
        </a:p>
      </dgm:t>
    </dgm:pt>
    <dgm:pt modelId="{F028C9DC-85F2-4988-B0C8-FDB4E42B3066}" type="pres">
      <dgm:prSet presAssocID="{455C9505-59A5-468E-81A0-27BDEA3F4662}" presName="arrow" presStyleLbl="node1" presStyleIdx="1" presStyleCnt="2">
        <dgm:presLayoutVars>
          <dgm:bulletEnabled val="1"/>
        </dgm:presLayoutVars>
      </dgm:prSet>
      <dgm:spPr/>
      <dgm:t>
        <a:bodyPr/>
        <a:lstStyle/>
        <a:p>
          <a:endParaRPr lang="en-US"/>
        </a:p>
      </dgm:t>
    </dgm:pt>
  </dgm:ptLst>
  <dgm:cxnLst>
    <dgm:cxn modelId="{D626E744-7996-4F68-B2FF-DF50A9D065FF}" srcId="{043E0F18-0F6A-4D1B-B4DB-A4D62CA1C7C4}" destId="{455C9505-59A5-468E-81A0-27BDEA3F4662}" srcOrd="1" destOrd="0" parTransId="{51258182-DAB9-4716-8067-4A3DBEC29951}" sibTransId="{71A43F19-2A9A-4ABC-B772-AAE75696A3D1}"/>
    <dgm:cxn modelId="{69A0DB41-A7B6-443C-8713-D77BF5E5A2F9}" type="presOf" srcId="{043E0F18-0F6A-4D1B-B4DB-A4D62CA1C7C4}" destId="{F43C317C-BD25-475A-A78B-6B0CF39E72F1}" srcOrd="0" destOrd="0" presId="urn:microsoft.com/office/officeart/2005/8/layout/arrow5"/>
    <dgm:cxn modelId="{4D07E596-48E9-4528-A347-0427CAF7CDAD}" type="presOf" srcId="{455C9505-59A5-468E-81A0-27BDEA3F4662}" destId="{F028C9DC-85F2-4988-B0C8-FDB4E42B3066}" srcOrd="0" destOrd="0" presId="urn:microsoft.com/office/officeart/2005/8/layout/arrow5"/>
    <dgm:cxn modelId="{7B2D6ECE-560E-42DF-98FB-AF862C4A1BA5}" srcId="{043E0F18-0F6A-4D1B-B4DB-A4D62CA1C7C4}" destId="{844B60B7-CAA6-4FD5-B844-5C3C01668582}" srcOrd="0" destOrd="0" parTransId="{0EFCA493-AD70-4B99-8C86-B0F7F9F5845D}" sibTransId="{8E5CCA5D-2A02-4296-863A-C255B8C56823}"/>
    <dgm:cxn modelId="{AB71052B-6FC2-4438-8423-286C66F99A53}" type="presOf" srcId="{844B60B7-CAA6-4FD5-B844-5C3C01668582}" destId="{2A5DFDE1-A87F-407E-8B9F-25DFA36A0B00}" srcOrd="0" destOrd="0" presId="urn:microsoft.com/office/officeart/2005/8/layout/arrow5"/>
    <dgm:cxn modelId="{2A139E97-2D86-47C7-B098-4C2DE871031E}" type="presParOf" srcId="{F43C317C-BD25-475A-A78B-6B0CF39E72F1}" destId="{2A5DFDE1-A87F-407E-8B9F-25DFA36A0B00}" srcOrd="0" destOrd="0" presId="urn:microsoft.com/office/officeart/2005/8/layout/arrow5"/>
    <dgm:cxn modelId="{01A4E981-37F2-4BB3-9A55-63B99156AA35}" type="presParOf" srcId="{F43C317C-BD25-475A-A78B-6B0CF39E72F1}" destId="{F028C9DC-85F2-4988-B0C8-FDB4E42B306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43E0F18-0F6A-4D1B-B4DB-A4D62CA1C7C4}" type="doc">
      <dgm:prSet loTypeId="urn:microsoft.com/office/officeart/2005/8/layout/arrow5" loCatId="process" qsTypeId="urn:microsoft.com/office/officeart/2005/8/quickstyle/simple5" qsCatId="simple" csTypeId="urn:microsoft.com/office/officeart/2005/8/colors/accent2_4" csCatId="accent2" phldr="1"/>
      <dgm:spPr/>
      <dgm:t>
        <a:bodyPr/>
        <a:lstStyle/>
        <a:p>
          <a:endParaRPr lang="en-US"/>
        </a:p>
      </dgm:t>
    </dgm:pt>
    <dgm:pt modelId="{844B60B7-CAA6-4FD5-B844-5C3C01668582}">
      <dgm:prSet phldrT="[Text]" custT="1"/>
      <dgm:spPr/>
      <dgm:t>
        <a:bodyPr/>
        <a:lstStyle/>
        <a:p>
          <a:r>
            <a:rPr lang="ar-SA" sz="1800" b="1" dirty="0" smtClean="0"/>
            <a:t>أهداف البرنامج الأكاديمية</a:t>
          </a:r>
          <a:endParaRPr lang="en-US" sz="1800" b="1" dirty="0"/>
        </a:p>
      </dgm:t>
    </dgm:pt>
    <dgm:pt modelId="{0EFCA493-AD70-4B99-8C86-B0F7F9F5845D}" type="parTrans" cxnId="{7B2D6ECE-560E-42DF-98FB-AF862C4A1BA5}">
      <dgm:prSet/>
      <dgm:spPr/>
      <dgm:t>
        <a:bodyPr/>
        <a:lstStyle/>
        <a:p>
          <a:endParaRPr lang="en-US" sz="1800" b="1"/>
        </a:p>
      </dgm:t>
    </dgm:pt>
    <dgm:pt modelId="{8E5CCA5D-2A02-4296-863A-C255B8C56823}" type="sibTrans" cxnId="{7B2D6ECE-560E-42DF-98FB-AF862C4A1BA5}">
      <dgm:prSet/>
      <dgm:spPr/>
      <dgm:t>
        <a:bodyPr/>
        <a:lstStyle/>
        <a:p>
          <a:endParaRPr lang="en-US" sz="1800" b="1"/>
        </a:p>
      </dgm:t>
    </dgm:pt>
    <dgm:pt modelId="{9F914C03-F783-4FF1-B777-E93EBBE81687}">
      <dgm:prSet phldrT="[Text]" custT="1"/>
      <dgm:spPr/>
      <dgm:t>
        <a:bodyPr/>
        <a:lstStyle/>
        <a:p>
          <a:r>
            <a:rPr lang="ar-SA" sz="1800" b="1" dirty="0" err="1" smtClean="0"/>
            <a:t>الاستبانات</a:t>
          </a:r>
          <a:endParaRPr lang="en-US" sz="1800" b="1" dirty="0"/>
        </a:p>
      </dgm:t>
    </dgm:pt>
    <dgm:pt modelId="{0CD908A1-D02B-4F1F-966F-D12E19422695}" type="parTrans" cxnId="{47174B9E-9387-4579-A2F6-7E777CE7D002}">
      <dgm:prSet/>
      <dgm:spPr/>
      <dgm:t>
        <a:bodyPr/>
        <a:lstStyle/>
        <a:p>
          <a:endParaRPr lang="en-US" sz="1800" b="1"/>
        </a:p>
      </dgm:t>
    </dgm:pt>
    <dgm:pt modelId="{32AB5629-47FD-4020-9B77-B099FCF8BF12}" type="sibTrans" cxnId="{47174B9E-9387-4579-A2F6-7E777CE7D002}">
      <dgm:prSet/>
      <dgm:spPr/>
      <dgm:t>
        <a:bodyPr/>
        <a:lstStyle/>
        <a:p>
          <a:endParaRPr lang="en-US" sz="1800" b="1"/>
        </a:p>
      </dgm:t>
    </dgm:pt>
    <dgm:pt modelId="{9F83FD3A-8845-4620-A8E2-94B6253704D8}">
      <dgm:prSet phldrT="[Text]" custT="1"/>
      <dgm:spPr/>
      <dgm:t>
        <a:bodyPr/>
        <a:lstStyle/>
        <a:p>
          <a:r>
            <a:rPr lang="ar-SA" sz="1800" b="1" dirty="0" smtClean="0"/>
            <a:t>قياس المهارات المباشر</a:t>
          </a:r>
          <a:endParaRPr lang="en-US" sz="1800" b="1" dirty="0"/>
        </a:p>
      </dgm:t>
    </dgm:pt>
    <dgm:pt modelId="{D56DEA95-6B9C-48B2-AF74-6DFFF86396EB}" type="parTrans" cxnId="{04A8EC52-34A1-48F5-85DD-E2E4BD05E4F9}">
      <dgm:prSet/>
      <dgm:spPr/>
      <dgm:t>
        <a:bodyPr/>
        <a:lstStyle/>
        <a:p>
          <a:endParaRPr lang="en-US" sz="1800" b="1"/>
        </a:p>
      </dgm:t>
    </dgm:pt>
    <dgm:pt modelId="{6C910A08-539F-491E-91B3-C51A5AA5CBD2}" type="sibTrans" cxnId="{04A8EC52-34A1-48F5-85DD-E2E4BD05E4F9}">
      <dgm:prSet/>
      <dgm:spPr/>
      <dgm:t>
        <a:bodyPr/>
        <a:lstStyle/>
        <a:p>
          <a:endParaRPr lang="en-US" sz="1800" b="1"/>
        </a:p>
      </dgm:t>
    </dgm:pt>
    <dgm:pt modelId="{F43C317C-BD25-475A-A78B-6B0CF39E72F1}" type="pres">
      <dgm:prSet presAssocID="{043E0F18-0F6A-4D1B-B4DB-A4D62CA1C7C4}" presName="diagram" presStyleCnt="0">
        <dgm:presLayoutVars>
          <dgm:dir/>
          <dgm:resizeHandles val="exact"/>
        </dgm:presLayoutVars>
      </dgm:prSet>
      <dgm:spPr/>
      <dgm:t>
        <a:bodyPr/>
        <a:lstStyle/>
        <a:p>
          <a:pPr rtl="1"/>
          <a:endParaRPr lang="ar-SA"/>
        </a:p>
      </dgm:t>
    </dgm:pt>
    <dgm:pt modelId="{2A5DFDE1-A87F-407E-8B9F-25DFA36A0B00}" type="pres">
      <dgm:prSet presAssocID="{844B60B7-CAA6-4FD5-B844-5C3C01668582}" presName="arrow" presStyleLbl="node1" presStyleIdx="0" presStyleCnt="3">
        <dgm:presLayoutVars>
          <dgm:bulletEnabled val="1"/>
        </dgm:presLayoutVars>
      </dgm:prSet>
      <dgm:spPr/>
      <dgm:t>
        <a:bodyPr/>
        <a:lstStyle/>
        <a:p>
          <a:endParaRPr lang="en-US"/>
        </a:p>
      </dgm:t>
    </dgm:pt>
    <dgm:pt modelId="{A15A9B89-CB79-487A-A931-4DD9A29A3F9B}" type="pres">
      <dgm:prSet presAssocID="{9F914C03-F783-4FF1-B777-E93EBBE81687}" presName="arrow" presStyleLbl="node1" presStyleIdx="1" presStyleCnt="3">
        <dgm:presLayoutVars>
          <dgm:bulletEnabled val="1"/>
        </dgm:presLayoutVars>
      </dgm:prSet>
      <dgm:spPr/>
      <dgm:t>
        <a:bodyPr/>
        <a:lstStyle/>
        <a:p>
          <a:endParaRPr lang="en-US"/>
        </a:p>
      </dgm:t>
    </dgm:pt>
    <dgm:pt modelId="{BBF30960-C3E8-4033-9E31-7E210293A185}" type="pres">
      <dgm:prSet presAssocID="{9F83FD3A-8845-4620-A8E2-94B6253704D8}" presName="arrow" presStyleLbl="node1" presStyleIdx="2" presStyleCnt="3">
        <dgm:presLayoutVars>
          <dgm:bulletEnabled val="1"/>
        </dgm:presLayoutVars>
      </dgm:prSet>
      <dgm:spPr/>
      <dgm:t>
        <a:bodyPr/>
        <a:lstStyle/>
        <a:p>
          <a:endParaRPr lang="en-US"/>
        </a:p>
      </dgm:t>
    </dgm:pt>
  </dgm:ptLst>
  <dgm:cxnLst>
    <dgm:cxn modelId="{DBB741F4-D586-4DC8-BD59-6A4BD10D90AE}" type="presOf" srcId="{9F83FD3A-8845-4620-A8E2-94B6253704D8}" destId="{BBF30960-C3E8-4033-9E31-7E210293A185}" srcOrd="0" destOrd="0" presId="urn:microsoft.com/office/officeart/2005/8/layout/arrow5"/>
    <dgm:cxn modelId="{547F485D-1DDB-406B-8524-79400B887612}" type="presOf" srcId="{043E0F18-0F6A-4D1B-B4DB-A4D62CA1C7C4}" destId="{F43C317C-BD25-475A-A78B-6B0CF39E72F1}" srcOrd="0" destOrd="0" presId="urn:microsoft.com/office/officeart/2005/8/layout/arrow5"/>
    <dgm:cxn modelId="{47174B9E-9387-4579-A2F6-7E777CE7D002}" srcId="{043E0F18-0F6A-4D1B-B4DB-A4D62CA1C7C4}" destId="{9F914C03-F783-4FF1-B777-E93EBBE81687}" srcOrd="1" destOrd="0" parTransId="{0CD908A1-D02B-4F1F-966F-D12E19422695}" sibTransId="{32AB5629-47FD-4020-9B77-B099FCF8BF12}"/>
    <dgm:cxn modelId="{155A481E-39B9-4C97-9648-990499B6F260}" type="presOf" srcId="{844B60B7-CAA6-4FD5-B844-5C3C01668582}" destId="{2A5DFDE1-A87F-407E-8B9F-25DFA36A0B00}" srcOrd="0" destOrd="0" presId="urn:microsoft.com/office/officeart/2005/8/layout/arrow5"/>
    <dgm:cxn modelId="{04A8EC52-34A1-48F5-85DD-E2E4BD05E4F9}" srcId="{043E0F18-0F6A-4D1B-B4DB-A4D62CA1C7C4}" destId="{9F83FD3A-8845-4620-A8E2-94B6253704D8}" srcOrd="2" destOrd="0" parTransId="{D56DEA95-6B9C-48B2-AF74-6DFFF86396EB}" sibTransId="{6C910A08-539F-491E-91B3-C51A5AA5CBD2}"/>
    <dgm:cxn modelId="{7B2D6ECE-560E-42DF-98FB-AF862C4A1BA5}" srcId="{043E0F18-0F6A-4D1B-B4DB-A4D62CA1C7C4}" destId="{844B60B7-CAA6-4FD5-B844-5C3C01668582}" srcOrd="0" destOrd="0" parTransId="{0EFCA493-AD70-4B99-8C86-B0F7F9F5845D}" sibTransId="{8E5CCA5D-2A02-4296-863A-C255B8C56823}"/>
    <dgm:cxn modelId="{BD221C5B-A8CF-4B7A-8B7B-1117F6132A26}" type="presOf" srcId="{9F914C03-F783-4FF1-B777-E93EBBE81687}" destId="{A15A9B89-CB79-487A-A931-4DD9A29A3F9B}" srcOrd="0" destOrd="0" presId="urn:microsoft.com/office/officeart/2005/8/layout/arrow5"/>
    <dgm:cxn modelId="{FAAC0EE1-35FB-4022-9EC2-75862ABBF756}" type="presParOf" srcId="{F43C317C-BD25-475A-A78B-6B0CF39E72F1}" destId="{2A5DFDE1-A87F-407E-8B9F-25DFA36A0B00}" srcOrd="0" destOrd="0" presId="urn:microsoft.com/office/officeart/2005/8/layout/arrow5"/>
    <dgm:cxn modelId="{4413ADD0-BE7D-444D-B0E7-F135B5F420E3}" type="presParOf" srcId="{F43C317C-BD25-475A-A78B-6B0CF39E72F1}" destId="{A15A9B89-CB79-487A-A931-4DD9A29A3F9B}" srcOrd="1" destOrd="0" presId="urn:microsoft.com/office/officeart/2005/8/layout/arrow5"/>
    <dgm:cxn modelId="{F19C08F1-9E80-4994-B5E4-DBC8C0AE2938}" type="presParOf" srcId="{F43C317C-BD25-475A-A78B-6B0CF39E72F1}" destId="{BBF30960-C3E8-4033-9E31-7E210293A185}"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B93FA-BBB8-402C-9DCC-E719771D9D04}">
      <dsp:nvSpPr>
        <dsp:cNvPr id="0" name=""/>
        <dsp:cNvSpPr/>
      </dsp:nvSpPr>
      <dsp:spPr>
        <a:xfrm>
          <a:off x="3276600" y="2400300"/>
          <a:ext cx="2933699" cy="2933699"/>
        </a:xfrm>
        <a:prstGeom prst="gear9">
          <a:avLst/>
        </a:prstGeom>
        <a:gradFill rotWithShape="0">
          <a:gsLst>
            <a:gs pos="0">
              <a:schemeClr val="accent6">
                <a:shade val="80000"/>
                <a:hueOff val="0"/>
                <a:satOff val="0"/>
                <a:lumOff val="0"/>
                <a:alphaOff val="0"/>
                <a:tint val="50000"/>
                <a:satMod val="300000"/>
              </a:schemeClr>
            </a:gs>
            <a:gs pos="35000">
              <a:schemeClr val="accent6">
                <a:shade val="80000"/>
                <a:hueOff val="0"/>
                <a:satOff val="0"/>
                <a:lumOff val="0"/>
                <a:alphaOff val="0"/>
                <a:tint val="37000"/>
                <a:satMod val="300000"/>
              </a:schemeClr>
            </a:gs>
            <a:gs pos="100000">
              <a:schemeClr val="accent6">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kumimoji="0" lang="ar-SA" sz="3600" b="1" i="0" u="none" strike="noStrike" kern="0" cap="none" spc="0" normalizeH="0" baseline="0" noProof="0" smtClean="0">
              <a:ln/>
              <a:effectLst/>
              <a:uLnTx/>
              <a:uFillTx/>
              <a:latin typeface="+mn-lt"/>
              <a:ea typeface="+mn-ea"/>
              <a:cs typeface="+mn-cs"/>
            </a:rPr>
            <a:t>إستراتيجية </a:t>
          </a:r>
          <a:endParaRPr lang="en-US" sz="3600" dirty="0"/>
        </a:p>
      </dsp:txBody>
      <dsp:txXfrm>
        <a:off x="3866404" y="3087505"/>
        <a:ext cx="1754091" cy="1507982"/>
      </dsp:txXfrm>
    </dsp:sp>
    <dsp:sp modelId="{32D81D4A-C650-4BEB-884D-2F137928885E}">
      <dsp:nvSpPr>
        <dsp:cNvPr id="0" name=""/>
        <dsp:cNvSpPr/>
      </dsp:nvSpPr>
      <dsp:spPr>
        <a:xfrm>
          <a:off x="1569720" y="1706880"/>
          <a:ext cx="2133599" cy="2133599"/>
        </a:xfrm>
        <a:prstGeom prst="gear6">
          <a:avLst/>
        </a:prstGeom>
        <a:gradFill rotWithShape="0">
          <a:gsLst>
            <a:gs pos="0">
              <a:schemeClr val="accent6">
                <a:shade val="80000"/>
                <a:hueOff val="0"/>
                <a:satOff val="-16910"/>
                <a:lumOff val="16907"/>
                <a:alphaOff val="0"/>
                <a:tint val="50000"/>
                <a:satMod val="300000"/>
              </a:schemeClr>
            </a:gs>
            <a:gs pos="35000">
              <a:schemeClr val="accent6">
                <a:shade val="80000"/>
                <a:hueOff val="0"/>
                <a:satOff val="-16910"/>
                <a:lumOff val="16907"/>
                <a:alphaOff val="0"/>
                <a:tint val="37000"/>
                <a:satMod val="300000"/>
              </a:schemeClr>
            </a:gs>
            <a:gs pos="100000">
              <a:schemeClr val="accent6">
                <a:shade val="80000"/>
                <a:hueOff val="0"/>
                <a:satOff val="-16910"/>
                <a:lumOff val="1690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kumimoji="0" lang="ar-SA" sz="3600" b="1" i="0" u="none" strike="noStrike" kern="0" cap="none" spc="0" normalizeH="0" baseline="0" noProof="0" smtClean="0">
              <a:ln/>
              <a:effectLst/>
              <a:uLnTx/>
              <a:uFillTx/>
              <a:latin typeface="+mn-lt"/>
              <a:ea typeface="+mn-ea"/>
              <a:cs typeface="+mn-cs"/>
            </a:rPr>
            <a:t>فلسفة </a:t>
          </a:r>
          <a:endParaRPr lang="en-US" sz="3600" dirty="0"/>
        </a:p>
      </dsp:txBody>
      <dsp:txXfrm>
        <a:off x="2106860" y="2247266"/>
        <a:ext cx="1059319" cy="1052827"/>
      </dsp:txXfrm>
    </dsp:sp>
    <dsp:sp modelId="{C3751794-9F3F-4A76-B664-7ED882379066}">
      <dsp:nvSpPr>
        <dsp:cNvPr id="0" name=""/>
        <dsp:cNvSpPr/>
      </dsp:nvSpPr>
      <dsp:spPr>
        <a:xfrm rot="20700000">
          <a:off x="2764753" y="234913"/>
          <a:ext cx="2090492" cy="2090492"/>
        </a:xfrm>
        <a:prstGeom prst="gear6">
          <a:avLst/>
        </a:prstGeom>
        <a:gradFill rotWithShape="0">
          <a:gsLst>
            <a:gs pos="0">
              <a:schemeClr val="accent6">
                <a:shade val="80000"/>
                <a:hueOff val="0"/>
                <a:satOff val="-33821"/>
                <a:lumOff val="33815"/>
                <a:alphaOff val="0"/>
                <a:tint val="50000"/>
                <a:satMod val="300000"/>
              </a:schemeClr>
            </a:gs>
            <a:gs pos="35000">
              <a:schemeClr val="accent6">
                <a:shade val="80000"/>
                <a:hueOff val="0"/>
                <a:satOff val="-33821"/>
                <a:lumOff val="33815"/>
                <a:alphaOff val="0"/>
                <a:tint val="37000"/>
                <a:satMod val="300000"/>
              </a:schemeClr>
            </a:gs>
            <a:gs pos="100000">
              <a:schemeClr val="accent6">
                <a:shade val="80000"/>
                <a:hueOff val="0"/>
                <a:satOff val="-33821"/>
                <a:lumOff val="338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kumimoji="0" lang="ar-SA" sz="3600" b="1" i="0" u="none" strike="noStrike" kern="0" cap="none" spc="0" normalizeH="0" baseline="0" noProof="0" smtClean="0">
              <a:ln/>
              <a:effectLst/>
              <a:uLnTx/>
              <a:uFillTx/>
              <a:latin typeface="+mn-lt"/>
              <a:ea typeface="+mn-ea"/>
              <a:cs typeface="+mn-cs"/>
            </a:rPr>
            <a:t>قياس </a:t>
          </a:r>
          <a:endParaRPr lang="en-US" sz="3600" dirty="0"/>
        </a:p>
      </dsp:txBody>
      <dsp:txXfrm rot="-20700000">
        <a:off x="3223260" y="693420"/>
        <a:ext cx="1173479" cy="1173479"/>
      </dsp:txXfrm>
    </dsp:sp>
    <dsp:sp modelId="{2F4D8568-3831-4A21-B430-451ED6EF2DAA}">
      <dsp:nvSpPr>
        <dsp:cNvPr id="0" name=""/>
        <dsp:cNvSpPr/>
      </dsp:nvSpPr>
      <dsp:spPr>
        <a:xfrm>
          <a:off x="3063731" y="1950342"/>
          <a:ext cx="3755136" cy="3755136"/>
        </a:xfrm>
        <a:prstGeom prst="circularArrow">
          <a:avLst>
            <a:gd name="adj1" fmla="val 4688"/>
            <a:gd name="adj2" fmla="val 299029"/>
            <a:gd name="adj3" fmla="val 2538006"/>
            <a:gd name="adj4" fmla="val 15815005"/>
            <a:gd name="adj5" fmla="val 5469"/>
          </a:avLst>
        </a:prstGeom>
        <a:gradFill rotWithShape="0">
          <a:gsLst>
            <a:gs pos="0">
              <a:schemeClr val="accent6">
                <a:shade val="90000"/>
                <a:hueOff val="0"/>
                <a:satOff val="0"/>
                <a:lumOff val="0"/>
                <a:alphaOff val="0"/>
                <a:tint val="50000"/>
                <a:satMod val="300000"/>
              </a:schemeClr>
            </a:gs>
            <a:gs pos="35000">
              <a:schemeClr val="accent6">
                <a:shade val="90000"/>
                <a:hueOff val="0"/>
                <a:satOff val="0"/>
                <a:lumOff val="0"/>
                <a:alphaOff val="0"/>
                <a:tint val="37000"/>
                <a:satMod val="300000"/>
              </a:schemeClr>
            </a:gs>
            <a:gs pos="100000">
              <a:schemeClr val="accent6">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E59C404-ED7E-440F-951A-93045311562B}">
      <dsp:nvSpPr>
        <dsp:cNvPr id="0" name=""/>
        <dsp:cNvSpPr/>
      </dsp:nvSpPr>
      <dsp:spPr>
        <a:xfrm>
          <a:off x="1191863" y="1229903"/>
          <a:ext cx="2728341" cy="2728341"/>
        </a:xfrm>
        <a:prstGeom prst="leftCircularArrow">
          <a:avLst>
            <a:gd name="adj1" fmla="val 6452"/>
            <a:gd name="adj2" fmla="val 429999"/>
            <a:gd name="adj3" fmla="val 10489124"/>
            <a:gd name="adj4" fmla="val 14837806"/>
            <a:gd name="adj5" fmla="val 7527"/>
          </a:avLst>
        </a:prstGeom>
        <a:gradFill rotWithShape="0">
          <a:gsLst>
            <a:gs pos="0">
              <a:schemeClr val="accent6">
                <a:shade val="90000"/>
                <a:hueOff val="0"/>
                <a:satOff val="-16699"/>
                <a:lumOff val="15959"/>
                <a:alphaOff val="0"/>
                <a:tint val="50000"/>
                <a:satMod val="300000"/>
              </a:schemeClr>
            </a:gs>
            <a:gs pos="35000">
              <a:schemeClr val="accent6">
                <a:shade val="90000"/>
                <a:hueOff val="0"/>
                <a:satOff val="-16699"/>
                <a:lumOff val="15959"/>
                <a:alphaOff val="0"/>
                <a:tint val="37000"/>
                <a:satMod val="300000"/>
              </a:schemeClr>
            </a:gs>
            <a:gs pos="100000">
              <a:schemeClr val="accent6">
                <a:shade val="90000"/>
                <a:hueOff val="0"/>
                <a:satOff val="-16699"/>
                <a:lumOff val="15959"/>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80D3085-A7F1-4751-8FD5-7A21051870DC}">
      <dsp:nvSpPr>
        <dsp:cNvPr id="0" name=""/>
        <dsp:cNvSpPr/>
      </dsp:nvSpPr>
      <dsp:spPr>
        <a:xfrm>
          <a:off x="2281201" y="-227873"/>
          <a:ext cx="2941701" cy="2941701"/>
        </a:xfrm>
        <a:prstGeom prst="circularArrow">
          <a:avLst>
            <a:gd name="adj1" fmla="val 5984"/>
            <a:gd name="adj2" fmla="val 394124"/>
            <a:gd name="adj3" fmla="val 13313824"/>
            <a:gd name="adj4" fmla="val 10508221"/>
            <a:gd name="adj5" fmla="val 6981"/>
          </a:avLst>
        </a:prstGeom>
        <a:gradFill rotWithShape="0">
          <a:gsLst>
            <a:gs pos="0">
              <a:schemeClr val="accent6">
                <a:shade val="90000"/>
                <a:hueOff val="0"/>
                <a:satOff val="-33397"/>
                <a:lumOff val="31918"/>
                <a:alphaOff val="0"/>
                <a:tint val="50000"/>
                <a:satMod val="300000"/>
              </a:schemeClr>
            </a:gs>
            <a:gs pos="35000">
              <a:schemeClr val="accent6">
                <a:shade val="90000"/>
                <a:hueOff val="0"/>
                <a:satOff val="-33397"/>
                <a:lumOff val="31918"/>
                <a:alphaOff val="0"/>
                <a:tint val="37000"/>
                <a:satMod val="300000"/>
              </a:schemeClr>
            </a:gs>
            <a:gs pos="100000">
              <a:schemeClr val="accent6">
                <a:shade val="90000"/>
                <a:hueOff val="0"/>
                <a:satOff val="-33397"/>
                <a:lumOff val="3191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2431F-BF8D-45E0-8B04-377A465B08B5}">
      <dsp:nvSpPr>
        <dsp:cNvPr id="0" name=""/>
        <dsp:cNvSpPr/>
      </dsp:nvSpPr>
      <dsp:spPr>
        <a:xfrm>
          <a:off x="1245901" y="200183"/>
          <a:ext cx="3972877" cy="1379728"/>
        </a:xfrm>
        <a:prstGeom prst="ellipse">
          <a:avLst/>
        </a:prstGeom>
        <a:solidFill>
          <a:schemeClr val="accent2">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D84FDACB-328F-49A5-95D1-61F4004334DD}">
      <dsp:nvSpPr>
        <dsp:cNvPr id="0" name=""/>
        <dsp:cNvSpPr/>
      </dsp:nvSpPr>
      <dsp:spPr>
        <a:xfrm>
          <a:off x="2853531" y="3578669"/>
          <a:ext cx="769937" cy="492760"/>
        </a:xfrm>
        <a:prstGeom prst="downArrow">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1726AF6-E508-4E78-A252-DA6BDB2C1955}">
      <dsp:nvSpPr>
        <dsp:cNvPr id="0" name=""/>
        <dsp:cNvSpPr/>
      </dsp:nvSpPr>
      <dsp:spPr>
        <a:xfrm>
          <a:off x="1390649" y="3972877"/>
          <a:ext cx="3695700" cy="923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ar-SA" sz="2400" b="1" kern="1200" dirty="0" smtClean="0"/>
            <a:t>التقرير النهائي لتقييم مخرجات البرنامج الأكاديمي</a:t>
          </a:r>
          <a:endParaRPr lang="en-US" sz="2400" b="1" kern="1200" dirty="0"/>
        </a:p>
      </dsp:txBody>
      <dsp:txXfrm>
        <a:off x="1390649" y="3972877"/>
        <a:ext cx="3695700" cy="923925"/>
      </dsp:txXfrm>
    </dsp:sp>
    <dsp:sp modelId="{D9B896C6-FA9F-4B41-A014-6319D66B6A67}">
      <dsp:nvSpPr>
        <dsp:cNvPr id="0" name=""/>
        <dsp:cNvSpPr/>
      </dsp:nvSpPr>
      <dsp:spPr>
        <a:xfrm>
          <a:off x="2690304" y="1686471"/>
          <a:ext cx="1385887" cy="13858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kern="1200" dirty="0" smtClean="0"/>
            <a:t>تقرير:3</a:t>
          </a:r>
          <a:endParaRPr lang="en-US" sz="2700" kern="1200" dirty="0"/>
        </a:p>
      </dsp:txBody>
      <dsp:txXfrm>
        <a:off x="2893262" y="1889429"/>
        <a:ext cx="979971" cy="979971"/>
      </dsp:txXfrm>
    </dsp:sp>
    <dsp:sp modelId="{FCFD5DAF-91FB-4993-8BCA-8D91AEEB2930}">
      <dsp:nvSpPr>
        <dsp:cNvPr id="0" name=""/>
        <dsp:cNvSpPr/>
      </dsp:nvSpPr>
      <dsp:spPr>
        <a:xfrm>
          <a:off x="1698624" y="646747"/>
          <a:ext cx="1385887" cy="13858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kern="1200" dirty="0" smtClean="0"/>
            <a:t>تقرير:2</a:t>
          </a:r>
          <a:endParaRPr lang="en-US" sz="2700" kern="1200" dirty="0"/>
        </a:p>
      </dsp:txBody>
      <dsp:txXfrm>
        <a:off x="1901582" y="849705"/>
        <a:ext cx="979971" cy="979971"/>
      </dsp:txXfrm>
    </dsp:sp>
    <dsp:sp modelId="{9C6DC252-9EEB-4686-A9EB-7B68FA915889}">
      <dsp:nvSpPr>
        <dsp:cNvPr id="0" name=""/>
        <dsp:cNvSpPr/>
      </dsp:nvSpPr>
      <dsp:spPr>
        <a:xfrm>
          <a:off x="3115310" y="311670"/>
          <a:ext cx="1385887" cy="138588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kern="1200" dirty="0" smtClean="0"/>
            <a:t>تقرير:1</a:t>
          </a:r>
          <a:endParaRPr lang="en-US" sz="2700" kern="1200" dirty="0"/>
        </a:p>
      </dsp:txBody>
      <dsp:txXfrm>
        <a:off x="3318268" y="514628"/>
        <a:ext cx="979971" cy="979971"/>
      </dsp:txXfrm>
    </dsp:sp>
    <dsp:sp modelId="{069DDACB-BD26-44BF-89FE-CB8341215F2F}">
      <dsp:nvSpPr>
        <dsp:cNvPr id="0" name=""/>
        <dsp:cNvSpPr/>
      </dsp:nvSpPr>
      <dsp:spPr>
        <a:xfrm>
          <a:off x="1082675" y="30797"/>
          <a:ext cx="4311650" cy="3449320"/>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44CAC-1916-43E3-BFE4-693E19FEE22E}">
      <dsp:nvSpPr>
        <dsp:cNvPr id="0" name=""/>
        <dsp:cNvSpPr/>
      </dsp:nvSpPr>
      <dsp:spPr>
        <a:xfrm>
          <a:off x="2676368" y="139048"/>
          <a:ext cx="2876863" cy="2876863"/>
        </a:xfrm>
        <a:prstGeom prst="ellipse">
          <a:avLst/>
        </a:prstGeom>
        <a:gradFill rotWithShape="0">
          <a:gsLst>
            <a:gs pos="0">
              <a:schemeClr val="accent1">
                <a:shade val="80000"/>
                <a:alpha val="50000"/>
                <a:hueOff val="0"/>
                <a:satOff val="0"/>
                <a:lumOff val="0"/>
                <a:alphaOff val="0"/>
                <a:shade val="51000"/>
                <a:satMod val="130000"/>
              </a:schemeClr>
            </a:gs>
            <a:gs pos="80000">
              <a:schemeClr val="accent1">
                <a:shade val="80000"/>
                <a:alpha val="50000"/>
                <a:hueOff val="0"/>
                <a:satOff val="0"/>
                <a:lumOff val="0"/>
                <a:alphaOff val="0"/>
                <a:shade val="93000"/>
                <a:satMod val="130000"/>
              </a:schemeClr>
            </a:gs>
            <a:gs pos="100000">
              <a:schemeClr val="accent1">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ar-SA" sz="2800" kern="1200" dirty="0" smtClean="0">
              <a:latin typeface="Times New Roman" pitchFamily="18" charset="0"/>
              <a:cs typeface="Times New Roman" pitchFamily="18" charset="0"/>
            </a:rPr>
            <a:t>الأهداف الإستراتيجية </a:t>
          </a:r>
        </a:p>
        <a:p>
          <a:pPr lvl="0" algn="ctr" defTabSz="1244600" rtl="1">
            <a:lnSpc>
              <a:spcPct val="90000"/>
            </a:lnSpc>
            <a:spcBef>
              <a:spcPct val="0"/>
            </a:spcBef>
            <a:spcAft>
              <a:spcPct val="35000"/>
            </a:spcAft>
          </a:pPr>
          <a:r>
            <a:rPr lang="ar-SA" sz="2800" kern="1200" dirty="0" smtClean="0">
              <a:latin typeface="Times New Roman" pitchFamily="18" charset="0"/>
              <a:cs typeface="Times New Roman" pitchFamily="18" charset="0"/>
            </a:rPr>
            <a:t>ومقاييس الجودة</a:t>
          </a:r>
          <a:endParaRPr lang="en-US" sz="2800" kern="1200" dirty="0"/>
        </a:p>
      </dsp:txBody>
      <dsp:txXfrm>
        <a:off x="3059950" y="642499"/>
        <a:ext cx="2109699" cy="1294588"/>
      </dsp:txXfrm>
    </dsp:sp>
    <dsp:sp modelId="{12C63557-191B-464B-B075-6D6132B2AFB4}">
      <dsp:nvSpPr>
        <dsp:cNvPr id="0" name=""/>
        <dsp:cNvSpPr/>
      </dsp:nvSpPr>
      <dsp:spPr>
        <a:xfrm>
          <a:off x="3714436" y="1937088"/>
          <a:ext cx="2876863" cy="2876863"/>
        </a:xfrm>
        <a:prstGeom prst="ellipse">
          <a:avLst/>
        </a:prstGeom>
        <a:gradFill rotWithShape="0">
          <a:gsLst>
            <a:gs pos="0">
              <a:schemeClr val="accent1">
                <a:shade val="80000"/>
                <a:alpha val="50000"/>
                <a:hueOff val="2"/>
                <a:satOff val="7359"/>
                <a:lumOff val="3848"/>
                <a:alphaOff val="15000"/>
                <a:shade val="51000"/>
                <a:satMod val="130000"/>
              </a:schemeClr>
            </a:gs>
            <a:gs pos="80000">
              <a:schemeClr val="accent1">
                <a:shade val="80000"/>
                <a:alpha val="50000"/>
                <a:hueOff val="2"/>
                <a:satOff val="7359"/>
                <a:lumOff val="3848"/>
                <a:alphaOff val="15000"/>
                <a:shade val="93000"/>
                <a:satMod val="130000"/>
              </a:schemeClr>
            </a:gs>
            <a:gs pos="100000">
              <a:schemeClr val="accent1">
                <a:shade val="80000"/>
                <a:alpha val="50000"/>
                <a:hueOff val="2"/>
                <a:satOff val="7359"/>
                <a:lumOff val="3848"/>
                <a:alphaOff val="15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ar-SA" sz="2800" kern="1200" dirty="0" smtClean="0">
              <a:latin typeface="Times New Roman" pitchFamily="18" charset="0"/>
              <a:cs typeface="Times New Roman" pitchFamily="18" charset="0"/>
            </a:rPr>
            <a:t>المنهجية</a:t>
          </a:r>
        </a:p>
        <a:p>
          <a:pPr lvl="0" algn="ctr" defTabSz="1244600" rtl="1">
            <a:lnSpc>
              <a:spcPct val="90000"/>
            </a:lnSpc>
            <a:spcBef>
              <a:spcPct val="0"/>
            </a:spcBef>
            <a:spcAft>
              <a:spcPct val="35000"/>
            </a:spcAft>
          </a:pPr>
          <a:r>
            <a:rPr lang="ar-SA" sz="2800" kern="1200" dirty="0" smtClean="0">
              <a:latin typeface="Times New Roman" pitchFamily="18" charset="0"/>
              <a:cs typeface="Times New Roman" pitchFamily="18" charset="0"/>
            </a:rPr>
            <a:t>البنائية</a:t>
          </a:r>
        </a:p>
        <a:p>
          <a:pPr lvl="0" algn="ctr" defTabSz="1244600" rtl="1">
            <a:lnSpc>
              <a:spcPct val="90000"/>
            </a:lnSpc>
            <a:spcBef>
              <a:spcPct val="0"/>
            </a:spcBef>
            <a:spcAft>
              <a:spcPct val="35000"/>
            </a:spcAft>
          </a:pPr>
          <a:r>
            <a:rPr lang="en-US" sz="2800" kern="1200" dirty="0" smtClean="0">
              <a:latin typeface="Times New Roman" pitchFamily="18" charset="0"/>
              <a:cs typeface="Times New Roman" pitchFamily="18" charset="0"/>
            </a:rPr>
            <a:t>DMAIC</a:t>
          </a:r>
          <a:endParaRPr lang="en-US" sz="2800" kern="1200" dirty="0"/>
        </a:p>
      </dsp:txBody>
      <dsp:txXfrm>
        <a:off x="4594277" y="2680277"/>
        <a:ext cx="1726118" cy="1582274"/>
      </dsp:txXfrm>
    </dsp:sp>
    <dsp:sp modelId="{DEB61DAF-39D5-44B0-A181-6AB0AB60DB63}">
      <dsp:nvSpPr>
        <dsp:cNvPr id="0" name=""/>
        <dsp:cNvSpPr/>
      </dsp:nvSpPr>
      <dsp:spPr>
        <a:xfrm>
          <a:off x="1638299" y="1937088"/>
          <a:ext cx="2876863" cy="2876863"/>
        </a:xfrm>
        <a:prstGeom prst="ellipse">
          <a:avLst/>
        </a:prstGeom>
        <a:gradFill rotWithShape="0">
          <a:gsLst>
            <a:gs pos="0">
              <a:schemeClr val="accent1">
                <a:shade val="80000"/>
                <a:alpha val="50000"/>
                <a:hueOff val="5"/>
                <a:satOff val="14717"/>
                <a:lumOff val="7695"/>
                <a:alphaOff val="30000"/>
                <a:shade val="51000"/>
                <a:satMod val="130000"/>
              </a:schemeClr>
            </a:gs>
            <a:gs pos="80000">
              <a:schemeClr val="accent1">
                <a:shade val="80000"/>
                <a:alpha val="50000"/>
                <a:hueOff val="5"/>
                <a:satOff val="14717"/>
                <a:lumOff val="7695"/>
                <a:alphaOff val="30000"/>
                <a:shade val="93000"/>
                <a:satMod val="130000"/>
              </a:schemeClr>
            </a:gs>
            <a:gs pos="100000">
              <a:schemeClr val="accent1">
                <a:shade val="80000"/>
                <a:alpha val="50000"/>
                <a:hueOff val="5"/>
                <a:satOff val="14717"/>
                <a:lumOff val="7695"/>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ar-SA" sz="2800" kern="1200" dirty="0" smtClean="0">
              <a:latin typeface="Times New Roman" pitchFamily="18" charset="0"/>
              <a:cs typeface="Times New Roman" pitchFamily="18" charset="0"/>
            </a:rPr>
            <a:t>البنية</a:t>
          </a:r>
        </a:p>
        <a:p>
          <a:pPr lvl="0" algn="ctr" defTabSz="1244600">
            <a:lnSpc>
              <a:spcPct val="90000"/>
            </a:lnSpc>
            <a:spcBef>
              <a:spcPct val="0"/>
            </a:spcBef>
            <a:spcAft>
              <a:spcPct val="35000"/>
            </a:spcAft>
          </a:pPr>
          <a:r>
            <a:rPr lang="ar-SA" sz="2800" kern="1200" dirty="0" smtClean="0">
              <a:latin typeface="Times New Roman" pitchFamily="18" charset="0"/>
              <a:cs typeface="Times New Roman" pitchFamily="18" charset="0"/>
            </a:rPr>
            <a:t>التحتية</a:t>
          </a:r>
          <a:endParaRPr lang="en-US" sz="2800" kern="1200" dirty="0" smtClean="0">
            <a:latin typeface="Times New Roman" pitchFamily="18" charset="0"/>
            <a:cs typeface="Times New Roman" pitchFamily="18" charset="0"/>
          </a:endParaRPr>
        </a:p>
        <a:p>
          <a:pPr lvl="0" algn="ctr" defTabSz="1244600">
            <a:lnSpc>
              <a:spcPct val="90000"/>
            </a:lnSpc>
            <a:spcBef>
              <a:spcPct val="0"/>
            </a:spcBef>
            <a:spcAft>
              <a:spcPct val="35000"/>
            </a:spcAft>
          </a:pPr>
          <a:r>
            <a:rPr lang="ar-SA" sz="2800" kern="1200" dirty="0" smtClean="0">
              <a:latin typeface="Times New Roman" pitchFamily="18" charset="0"/>
              <a:cs typeface="Times New Roman" pitchFamily="18" charset="0"/>
            </a:rPr>
            <a:t>لطريقة</a:t>
          </a:r>
        </a:p>
        <a:p>
          <a:pPr lvl="0" algn="ctr" defTabSz="1244600">
            <a:lnSpc>
              <a:spcPct val="90000"/>
            </a:lnSpc>
            <a:spcBef>
              <a:spcPct val="0"/>
            </a:spcBef>
            <a:spcAft>
              <a:spcPct val="35000"/>
            </a:spcAft>
          </a:pPr>
          <a:r>
            <a:rPr lang="ar-SA" sz="2800" b="1" kern="1200" dirty="0" smtClean="0">
              <a:solidFill>
                <a:srgbClr val="FF0000"/>
              </a:solidFill>
            </a:rPr>
            <a:t>6سيجما</a:t>
          </a:r>
          <a:endParaRPr lang="en-US" sz="2800" kern="1200" dirty="0">
            <a:solidFill>
              <a:srgbClr val="FF0000"/>
            </a:solidFill>
          </a:endParaRPr>
        </a:p>
      </dsp:txBody>
      <dsp:txXfrm>
        <a:off x="1909204" y="2680277"/>
        <a:ext cx="1726118" cy="1582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B5CD6-F20F-4CEB-BEE2-A913FEE57B15}">
      <dsp:nvSpPr>
        <dsp:cNvPr id="0" name=""/>
        <dsp:cNvSpPr/>
      </dsp:nvSpPr>
      <dsp:spPr>
        <a:xfrm>
          <a:off x="3104405" y="511"/>
          <a:ext cx="1563588" cy="1563588"/>
        </a:xfrm>
        <a:prstGeom prst="ellipse">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dirty="0" smtClean="0">
              <a:effectLst>
                <a:outerShdw blurRad="38100" dist="38100" dir="2700000" algn="tl">
                  <a:srgbClr val="000000"/>
                </a:outerShdw>
              </a:effectLst>
            </a:rPr>
            <a:t>التعريف</a:t>
          </a:r>
          <a:endParaRPr lang="en-US" sz="2800" kern="1200" dirty="0"/>
        </a:p>
      </dsp:txBody>
      <dsp:txXfrm>
        <a:off x="3333387" y="229493"/>
        <a:ext cx="1105624" cy="1105624"/>
      </dsp:txXfrm>
    </dsp:sp>
    <dsp:sp modelId="{9B921123-369F-48BF-B02B-49498CEA2B49}">
      <dsp:nvSpPr>
        <dsp:cNvPr id="0" name=""/>
        <dsp:cNvSpPr/>
      </dsp:nvSpPr>
      <dsp:spPr>
        <a:xfrm rot="2160000">
          <a:off x="4618911" y="1202295"/>
          <a:ext cx="417043" cy="527711"/>
        </a:xfrm>
        <a:prstGeom prst="rightArrow">
          <a:avLst>
            <a:gd name="adj1" fmla="val 60000"/>
            <a:gd name="adj2" fmla="val 50000"/>
          </a:avLst>
        </a:prstGeom>
        <a:solidFill>
          <a:schemeClr val="accent6">
            <a:shade val="9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4630858" y="1271067"/>
        <a:ext cx="291930" cy="316627"/>
      </dsp:txXfrm>
    </dsp:sp>
    <dsp:sp modelId="{8948D359-BDD5-483E-AE17-DB04923CFF1C}">
      <dsp:nvSpPr>
        <dsp:cNvPr id="0" name=""/>
        <dsp:cNvSpPr/>
      </dsp:nvSpPr>
      <dsp:spPr>
        <a:xfrm>
          <a:off x="5005969" y="1382078"/>
          <a:ext cx="1563588" cy="1563588"/>
        </a:xfrm>
        <a:prstGeom prst="ellipse">
          <a:avLst/>
        </a:prstGeom>
        <a:gradFill rotWithShape="0">
          <a:gsLst>
            <a:gs pos="0">
              <a:schemeClr val="accent6">
                <a:alpha val="90000"/>
                <a:hueOff val="0"/>
                <a:satOff val="0"/>
                <a:lumOff val="0"/>
                <a:alphaOff val="-10000"/>
                <a:shade val="51000"/>
                <a:satMod val="130000"/>
              </a:schemeClr>
            </a:gs>
            <a:gs pos="80000">
              <a:schemeClr val="accent6">
                <a:alpha val="90000"/>
                <a:hueOff val="0"/>
                <a:satOff val="0"/>
                <a:lumOff val="0"/>
                <a:alphaOff val="-10000"/>
                <a:shade val="93000"/>
                <a:satMod val="130000"/>
              </a:schemeClr>
            </a:gs>
            <a:gs pos="100000">
              <a:schemeClr val="accent6">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smtClean="0">
              <a:effectLst>
                <a:outerShdw blurRad="38100" dist="38100" dir="2700000" algn="tl">
                  <a:srgbClr val="000000"/>
                </a:outerShdw>
              </a:effectLst>
            </a:rPr>
            <a:t>القياس</a:t>
          </a:r>
          <a:endParaRPr lang="en-US" sz="2800" kern="1200" dirty="0"/>
        </a:p>
      </dsp:txBody>
      <dsp:txXfrm>
        <a:off x="5234951" y="1611060"/>
        <a:ext cx="1105624" cy="1105624"/>
      </dsp:txXfrm>
    </dsp:sp>
    <dsp:sp modelId="{D7579547-426E-476F-BE57-4F7D896A1260}">
      <dsp:nvSpPr>
        <dsp:cNvPr id="0" name=""/>
        <dsp:cNvSpPr/>
      </dsp:nvSpPr>
      <dsp:spPr>
        <a:xfrm rot="6480000">
          <a:off x="5219723" y="3006502"/>
          <a:ext cx="417043" cy="527711"/>
        </a:xfrm>
        <a:prstGeom prst="rightArrow">
          <a:avLst>
            <a:gd name="adj1" fmla="val 60000"/>
            <a:gd name="adj2" fmla="val 50000"/>
          </a:avLst>
        </a:prstGeom>
        <a:solidFill>
          <a:schemeClr val="accent6">
            <a:shade val="90000"/>
            <a:hueOff val="0"/>
            <a:satOff val="-8858"/>
            <a:lumOff val="10943"/>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10800000">
        <a:off x="5301611" y="3052549"/>
        <a:ext cx="291930" cy="316627"/>
      </dsp:txXfrm>
    </dsp:sp>
    <dsp:sp modelId="{12FBFB06-EB25-404D-91B2-A4C61C24F0CF}">
      <dsp:nvSpPr>
        <dsp:cNvPr id="0" name=""/>
        <dsp:cNvSpPr/>
      </dsp:nvSpPr>
      <dsp:spPr>
        <a:xfrm>
          <a:off x="4279636" y="3617500"/>
          <a:ext cx="1563588" cy="1563588"/>
        </a:xfrm>
        <a:prstGeom prst="ellipse">
          <a:avLst/>
        </a:prstGeom>
        <a:gradFill rotWithShape="0">
          <a:gsLst>
            <a:gs pos="0">
              <a:schemeClr val="accent6">
                <a:alpha val="90000"/>
                <a:hueOff val="0"/>
                <a:satOff val="0"/>
                <a:lumOff val="0"/>
                <a:alphaOff val="-20000"/>
                <a:shade val="51000"/>
                <a:satMod val="130000"/>
              </a:schemeClr>
            </a:gs>
            <a:gs pos="80000">
              <a:schemeClr val="accent6">
                <a:alpha val="90000"/>
                <a:hueOff val="0"/>
                <a:satOff val="0"/>
                <a:lumOff val="0"/>
                <a:alphaOff val="-20000"/>
                <a:shade val="93000"/>
                <a:satMod val="130000"/>
              </a:schemeClr>
            </a:gs>
            <a:gs pos="100000">
              <a:schemeClr val="accent6">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smtClean="0">
              <a:effectLst>
                <a:outerShdw blurRad="38100" dist="38100" dir="2700000" algn="tl">
                  <a:srgbClr val="000000"/>
                </a:outerShdw>
              </a:effectLst>
            </a:rPr>
            <a:t>التحليل</a:t>
          </a:r>
          <a:endParaRPr lang="en-US" sz="2800" kern="1200" dirty="0"/>
        </a:p>
      </dsp:txBody>
      <dsp:txXfrm>
        <a:off x="4508618" y="3846482"/>
        <a:ext cx="1105624" cy="1105624"/>
      </dsp:txXfrm>
    </dsp:sp>
    <dsp:sp modelId="{71CC09F6-6B1E-4FB7-8A51-9B98598165A0}">
      <dsp:nvSpPr>
        <dsp:cNvPr id="0" name=""/>
        <dsp:cNvSpPr/>
      </dsp:nvSpPr>
      <dsp:spPr>
        <a:xfrm rot="10800000">
          <a:off x="3689481" y="4135439"/>
          <a:ext cx="417043" cy="527711"/>
        </a:xfrm>
        <a:prstGeom prst="rightArrow">
          <a:avLst>
            <a:gd name="adj1" fmla="val 60000"/>
            <a:gd name="adj2" fmla="val 50000"/>
          </a:avLst>
        </a:prstGeom>
        <a:solidFill>
          <a:schemeClr val="accent6">
            <a:shade val="90000"/>
            <a:hueOff val="0"/>
            <a:satOff val="-17716"/>
            <a:lumOff val="2188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10800000">
        <a:off x="3814594" y="4240981"/>
        <a:ext cx="291930" cy="316627"/>
      </dsp:txXfrm>
    </dsp:sp>
    <dsp:sp modelId="{5569990F-2DFE-4A4F-B9B9-E18CA6D68959}">
      <dsp:nvSpPr>
        <dsp:cNvPr id="0" name=""/>
        <dsp:cNvSpPr/>
      </dsp:nvSpPr>
      <dsp:spPr>
        <a:xfrm>
          <a:off x="1929174" y="3617500"/>
          <a:ext cx="1563588" cy="1563588"/>
        </a:xfrm>
        <a:prstGeom prst="ellipse">
          <a:avLst/>
        </a:prstGeom>
        <a:gradFill rotWithShape="0">
          <a:gsLst>
            <a:gs pos="0">
              <a:schemeClr val="accent6">
                <a:alpha val="90000"/>
                <a:hueOff val="0"/>
                <a:satOff val="0"/>
                <a:lumOff val="0"/>
                <a:alphaOff val="-30000"/>
                <a:shade val="51000"/>
                <a:satMod val="130000"/>
              </a:schemeClr>
            </a:gs>
            <a:gs pos="80000">
              <a:schemeClr val="accent6">
                <a:alpha val="90000"/>
                <a:hueOff val="0"/>
                <a:satOff val="0"/>
                <a:lumOff val="0"/>
                <a:alphaOff val="-30000"/>
                <a:shade val="93000"/>
                <a:satMod val="130000"/>
              </a:schemeClr>
            </a:gs>
            <a:gs pos="100000">
              <a:schemeClr val="accent6">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smtClean="0">
              <a:effectLst>
                <a:outerShdw blurRad="38100" dist="38100" dir="2700000" algn="tl">
                  <a:srgbClr val="000000"/>
                </a:outerShdw>
              </a:effectLst>
            </a:rPr>
            <a:t>التحسين</a:t>
          </a:r>
          <a:endParaRPr lang="en-US" sz="2800" kern="1200" dirty="0"/>
        </a:p>
      </dsp:txBody>
      <dsp:txXfrm>
        <a:off x="2158156" y="3846482"/>
        <a:ext cx="1105624" cy="1105624"/>
      </dsp:txXfrm>
    </dsp:sp>
    <dsp:sp modelId="{BC51D68B-022E-4235-A79E-53A80702D1E8}">
      <dsp:nvSpPr>
        <dsp:cNvPr id="0" name=""/>
        <dsp:cNvSpPr/>
      </dsp:nvSpPr>
      <dsp:spPr>
        <a:xfrm rot="15120000">
          <a:off x="2142928" y="3028953"/>
          <a:ext cx="417043" cy="527711"/>
        </a:xfrm>
        <a:prstGeom prst="rightArrow">
          <a:avLst>
            <a:gd name="adj1" fmla="val 60000"/>
            <a:gd name="adj2" fmla="val 50000"/>
          </a:avLst>
        </a:prstGeom>
        <a:solidFill>
          <a:schemeClr val="accent6">
            <a:shade val="90000"/>
            <a:hueOff val="0"/>
            <a:satOff val="-26574"/>
            <a:lumOff val="32827"/>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10800000">
        <a:off x="2224816" y="3193990"/>
        <a:ext cx="291930" cy="316627"/>
      </dsp:txXfrm>
    </dsp:sp>
    <dsp:sp modelId="{2C92B443-6864-499F-825C-38B484841234}">
      <dsp:nvSpPr>
        <dsp:cNvPr id="0" name=""/>
        <dsp:cNvSpPr/>
      </dsp:nvSpPr>
      <dsp:spPr>
        <a:xfrm>
          <a:off x="1202842" y="1382078"/>
          <a:ext cx="1563588" cy="1563588"/>
        </a:xfrm>
        <a:prstGeom prst="ellipse">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SA" sz="2800" b="1" kern="1200" smtClean="0">
              <a:effectLst>
                <a:outerShdw blurRad="38100" dist="38100" dir="2700000" algn="tl">
                  <a:srgbClr val="000000"/>
                </a:outerShdw>
              </a:effectLst>
            </a:rPr>
            <a:t>المراقبة</a:t>
          </a:r>
          <a:endParaRPr lang="en-US" sz="2800" kern="1200" dirty="0"/>
        </a:p>
      </dsp:txBody>
      <dsp:txXfrm>
        <a:off x="1431824" y="1611060"/>
        <a:ext cx="1105624" cy="1105624"/>
      </dsp:txXfrm>
    </dsp:sp>
    <dsp:sp modelId="{836F701A-3688-4E26-8A99-F925F43011B8}">
      <dsp:nvSpPr>
        <dsp:cNvPr id="0" name=""/>
        <dsp:cNvSpPr/>
      </dsp:nvSpPr>
      <dsp:spPr>
        <a:xfrm rot="19440000">
          <a:off x="2717347" y="1216171"/>
          <a:ext cx="417043" cy="527711"/>
        </a:xfrm>
        <a:prstGeom prst="rightArrow">
          <a:avLst>
            <a:gd name="adj1" fmla="val 60000"/>
            <a:gd name="adj2" fmla="val 50000"/>
          </a:avLst>
        </a:prstGeom>
        <a:solidFill>
          <a:schemeClr val="accent6">
            <a:shade val="90000"/>
            <a:hueOff val="0"/>
            <a:satOff val="-35432"/>
            <a:lumOff val="4377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2729294" y="1358483"/>
        <a:ext cx="291930" cy="316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1665B-ABDD-4F5F-A97A-D2F6EAC65867}">
      <dsp:nvSpPr>
        <dsp:cNvPr id="0" name=""/>
        <dsp:cNvSpPr/>
      </dsp:nvSpPr>
      <dsp:spPr>
        <a:xfrm>
          <a:off x="2855786" y="2079061"/>
          <a:ext cx="1984627" cy="19846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r>
            <a:rPr kumimoji="0" lang="ar-SA" sz="3700" b="1" i="0" u="none" strike="noStrike" kern="1200"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مخرجات البرنامج</a:t>
          </a:r>
          <a:endParaRPr lang="en-US" sz="3700" kern="1200" dirty="0"/>
        </a:p>
      </dsp:txBody>
      <dsp:txXfrm>
        <a:off x="3146428" y="2369703"/>
        <a:ext cx="1403343" cy="1403343"/>
      </dsp:txXfrm>
    </dsp:sp>
    <dsp:sp modelId="{96B2A08C-AF3C-4334-825B-E70E59295822}">
      <dsp:nvSpPr>
        <dsp:cNvPr id="0" name=""/>
        <dsp:cNvSpPr/>
      </dsp:nvSpPr>
      <dsp:spPr>
        <a:xfrm rot="11700000">
          <a:off x="1353602" y="2318193"/>
          <a:ext cx="1478083" cy="565618"/>
        </a:xfrm>
        <a:prstGeom prst="lef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1FB10B8-81D2-450D-856E-BA553B622E48}">
      <dsp:nvSpPr>
        <dsp:cNvPr id="0" name=""/>
        <dsp:cNvSpPr/>
      </dsp:nvSpPr>
      <dsp:spPr>
        <a:xfrm>
          <a:off x="436086" y="1655565"/>
          <a:ext cx="1885396" cy="1508316"/>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rtl="1">
            <a:lnSpc>
              <a:spcPct val="90000"/>
            </a:lnSpc>
            <a:spcBef>
              <a:spcPct val="0"/>
            </a:spcBef>
            <a:spcAft>
              <a:spcPct val="35000"/>
            </a:spcAft>
          </a:pPr>
          <a:r>
            <a:rPr kumimoji="0" lang="ar-SA" sz="3200" b="1" i="0" u="none" strike="noStrike" kern="1200" spc="50" normalizeH="0" baseline="0" dirty="0" smtClean="0">
              <a:ln w="11430"/>
              <a:effectLst>
                <a:outerShdw blurRad="76200" dist="50800" dir="5400000" algn="tl" rotWithShape="0">
                  <a:srgbClr val="000000">
                    <a:alpha val="65000"/>
                  </a:srgbClr>
                </a:outerShdw>
              </a:effectLst>
              <a:latin typeface="Arial" pitchFamily="34" charset="0"/>
              <a:cs typeface="Arial" pitchFamily="34" charset="0"/>
            </a:rPr>
            <a:t>رؤية ورسالة البرنامج</a:t>
          </a:r>
          <a:endParaRPr lang="en-US" sz="3200" kern="1200" dirty="0"/>
        </a:p>
      </dsp:txBody>
      <dsp:txXfrm>
        <a:off x="480263" y="1699742"/>
        <a:ext cx="1797042" cy="1419962"/>
      </dsp:txXfrm>
    </dsp:sp>
    <dsp:sp modelId="{033D52B5-5F4A-4C9C-A212-79ACF3DDA8C7}">
      <dsp:nvSpPr>
        <dsp:cNvPr id="0" name=""/>
        <dsp:cNvSpPr/>
      </dsp:nvSpPr>
      <dsp:spPr>
        <a:xfrm rot="14700000">
          <a:off x="2340999" y="1141459"/>
          <a:ext cx="1478083" cy="565618"/>
        </a:xfrm>
        <a:prstGeom prst="leftArrow">
          <a:avLst>
            <a:gd name="adj1" fmla="val 60000"/>
            <a:gd name="adj2" fmla="val 50000"/>
          </a:avLst>
        </a:prstGeom>
        <a:gradFill rotWithShape="0">
          <a:gsLst>
            <a:gs pos="0">
              <a:schemeClr val="accent2">
                <a:hueOff val="-4800000"/>
                <a:satOff val="-16668"/>
                <a:lumOff val="20000"/>
                <a:alphaOff val="0"/>
                <a:tint val="50000"/>
                <a:satMod val="300000"/>
              </a:schemeClr>
            </a:gs>
            <a:gs pos="35000">
              <a:schemeClr val="accent2">
                <a:hueOff val="-4800000"/>
                <a:satOff val="-16668"/>
                <a:lumOff val="20000"/>
                <a:alphaOff val="0"/>
                <a:tint val="37000"/>
                <a:satMod val="300000"/>
              </a:schemeClr>
            </a:gs>
            <a:gs pos="100000">
              <a:schemeClr val="accent2">
                <a:hueOff val="-4800000"/>
                <a:satOff val="-16668"/>
                <a:lumOff val="2000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3EBE3CE-9FB4-4169-A3CD-9F1A9094D3E5}">
      <dsp:nvSpPr>
        <dsp:cNvPr id="0" name=""/>
        <dsp:cNvSpPr/>
      </dsp:nvSpPr>
      <dsp:spPr>
        <a:xfrm>
          <a:off x="1825010" y="310"/>
          <a:ext cx="1885396" cy="1508316"/>
        </a:xfrm>
        <a:prstGeom prst="roundRect">
          <a:avLst>
            <a:gd name="adj" fmla="val 10000"/>
          </a:avLst>
        </a:prstGeom>
        <a:gradFill rotWithShape="0">
          <a:gsLst>
            <a:gs pos="0">
              <a:schemeClr val="accent2">
                <a:hueOff val="-4800000"/>
                <a:satOff val="-16668"/>
                <a:lumOff val="20000"/>
                <a:alphaOff val="0"/>
                <a:tint val="50000"/>
                <a:satMod val="300000"/>
              </a:schemeClr>
            </a:gs>
            <a:gs pos="35000">
              <a:schemeClr val="accent2">
                <a:hueOff val="-4800000"/>
                <a:satOff val="-16668"/>
                <a:lumOff val="20000"/>
                <a:alphaOff val="0"/>
                <a:tint val="37000"/>
                <a:satMod val="300000"/>
              </a:schemeClr>
            </a:gs>
            <a:gs pos="100000">
              <a:schemeClr val="accent2">
                <a:hueOff val="-4800000"/>
                <a:satOff val="-16668"/>
                <a:lumOff val="2000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kumimoji="0" lang="ar-SA" sz="3200" b="1" i="0" u="none" strike="noStrike" kern="1200"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عناصر</a:t>
          </a:r>
        </a:p>
        <a:p>
          <a:pPr lvl="0" algn="ctr" defTabSz="1422400" rtl="1">
            <a:lnSpc>
              <a:spcPct val="90000"/>
            </a:lnSpc>
            <a:spcBef>
              <a:spcPct val="0"/>
            </a:spcBef>
            <a:spcAft>
              <a:spcPct val="35000"/>
            </a:spcAft>
          </a:pPr>
          <a:r>
            <a:rPr lang="ar-SA" sz="3200" b="1" kern="1200" spc="50" smtClean="0">
              <a:ln w="11430"/>
              <a:effectLst>
                <a:outerShdw blurRad="76200" dist="50800" dir="5400000" algn="tl" rotWithShape="0">
                  <a:srgbClr val="000000">
                    <a:alpha val="65000"/>
                  </a:srgbClr>
                </a:outerShdw>
              </a:effectLst>
              <a:latin typeface="Arial" pitchFamily="34" charset="0"/>
              <a:cs typeface="Arial" pitchFamily="34" charset="0"/>
            </a:rPr>
            <a:t>البرنامج</a:t>
          </a:r>
          <a:endParaRPr lang="en-US" sz="3200" kern="1200" dirty="0"/>
        </a:p>
      </dsp:txBody>
      <dsp:txXfrm>
        <a:off x="1869187" y="44487"/>
        <a:ext cx="1797042" cy="1419962"/>
      </dsp:txXfrm>
    </dsp:sp>
    <dsp:sp modelId="{3B9EC285-F03D-4026-B4F6-4216CF8B50F5}">
      <dsp:nvSpPr>
        <dsp:cNvPr id="0" name=""/>
        <dsp:cNvSpPr/>
      </dsp:nvSpPr>
      <dsp:spPr>
        <a:xfrm rot="6857997">
          <a:off x="3942359" y="1409449"/>
          <a:ext cx="706435" cy="565618"/>
        </a:xfrm>
        <a:prstGeom prst="leftArrow">
          <a:avLst>
            <a:gd name="adj1" fmla="val 60000"/>
            <a:gd name="adj2" fmla="val 50000"/>
          </a:avLst>
        </a:prstGeom>
        <a:gradFill rotWithShape="0">
          <a:gsLst>
            <a:gs pos="0">
              <a:schemeClr val="accent2">
                <a:hueOff val="-9600000"/>
                <a:satOff val="-33335"/>
                <a:lumOff val="40001"/>
                <a:alphaOff val="0"/>
                <a:tint val="50000"/>
                <a:satMod val="300000"/>
              </a:schemeClr>
            </a:gs>
            <a:gs pos="35000">
              <a:schemeClr val="accent2">
                <a:hueOff val="-9600000"/>
                <a:satOff val="-33335"/>
                <a:lumOff val="40001"/>
                <a:alphaOff val="0"/>
                <a:tint val="37000"/>
                <a:satMod val="300000"/>
              </a:schemeClr>
            </a:gs>
            <a:gs pos="100000">
              <a:schemeClr val="accent2">
                <a:hueOff val="-9600000"/>
                <a:satOff val="-33335"/>
                <a:lumOff val="4000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9FEE5A0-DD7B-402B-8D44-352B5F2DC72A}">
      <dsp:nvSpPr>
        <dsp:cNvPr id="0" name=""/>
        <dsp:cNvSpPr/>
      </dsp:nvSpPr>
      <dsp:spPr>
        <a:xfrm>
          <a:off x="3985793" y="310"/>
          <a:ext cx="1885396" cy="1508316"/>
        </a:xfrm>
        <a:prstGeom prst="roundRect">
          <a:avLst>
            <a:gd name="adj" fmla="val 10000"/>
          </a:avLst>
        </a:prstGeom>
        <a:gradFill rotWithShape="0">
          <a:gsLst>
            <a:gs pos="0">
              <a:schemeClr val="accent2">
                <a:hueOff val="-9600000"/>
                <a:satOff val="-33335"/>
                <a:lumOff val="40001"/>
                <a:alphaOff val="0"/>
                <a:tint val="50000"/>
                <a:satMod val="300000"/>
              </a:schemeClr>
            </a:gs>
            <a:gs pos="35000">
              <a:schemeClr val="accent2">
                <a:hueOff val="-9600000"/>
                <a:satOff val="-33335"/>
                <a:lumOff val="40001"/>
                <a:alphaOff val="0"/>
                <a:tint val="37000"/>
                <a:satMod val="300000"/>
              </a:schemeClr>
            </a:gs>
            <a:gs pos="100000">
              <a:schemeClr val="accent2">
                <a:hueOff val="-9600000"/>
                <a:satOff val="-33335"/>
                <a:lumOff val="4000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rtl="1">
            <a:lnSpc>
              <a:spcPct val="90000"/>
            </a:lnSpc>
            <a:spcBef>
              <a:spcPct val="0"/>
            </a:spcBef>
            <a:spcAft>
              <a:spcPct val="35000"/>
            </a:spcAft>
          </a:pPr>
          <a:r>
            <a:rPr kumimoji="0" lang="ar-SA" sz="3200" b="1" i="0" u="none" strike="noStrike" kern="1200"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مخرجات </a:t>
          </a:r>
          <a:r>
            <a:rPr kumimoji="0" lang="en-US" sz="3200" b="1" i="0" u="none" strike="noStrike" kern="1200" spc="50" normalizeH="0" baseline="0" smtClean="0">
              <a:ln w="11430"/>
              <a:effectLst>
                <a:outerShdw blurRad="76200" dist="50800" dir="5400000" algn="tl" rotWithShape="0">
                  <a:srgbClr val="000000">
                    <a:alpha val="65000"/>
                  </a:srgbClr>
                </a:outerShdw>
              </a:effectLst>
              <a:latin typeface="Arial" pitchFamily="34" charset="0"/>
              <a:cs typeface="Arial" pitchFamily="34" charset="0"/>
            </a:rPr>
            <a:t>ABET</a:t>
          </a:r>
          <a:endParaRPr lang="en-US" sz="3200" kern="1200" dirty="0"/>
        </a:p>
      </dsp:txBody>
      <dsp:txXfrm>
        <a:off x="4029970" y="44487"/>
        <a:ext cx="1797042" cy="1419962"/>
      </dsp:txXfrm>
    </dsp:sp>
    <dsp:sp modelId="{F33676CC-90F5-4625-8D18-6FB719B3F376}">
      <dsp:nvSpPr>
        <dsp:cNvPr id="0" name=""/>
        <dsp:cNvSpPr/>
      </dsp:nvSpPr>
      <dsp:spPr>
        <a:xfrm rot="20700000">
          <a:off x="4864513" y="2318193"/>
          <a:ext cx="1478083" cy="565618"/>
        </a:xfrm>
        <a:prstGeom prst="leftArrow">
          <a:avLst>
            <a:gd name="adj1" fmla="val 60000"/>
            <a:gd name="adj2" fmla="val 50000"/>
          </a:avLst>
        </a:prstGeom>
        <a:gradFill rotWithShape="0">
          <a:gsLst>
            <a:gs pos="0">
              <a:schemeClr val="accent2">
                <a:hueOff val="-14400000"/>
                <a:satOff val="-50003"/>
                <a:lumOff val="60001"/>
                <a:alphaOff val="0"/>
                <a:tint val="50000"/>
                <a:satMod val="300000"/>
              </a:schemeClr>
            </a:gs>
            <a:gs pos="35000">
              <a:schemeClr val="accent2">
                <a:hueOff val="-14400000"/>
                <a:satOff val="-50003"/>
                <a:lumOff val="60001"/>
                <a:alphaOff val="0"/>
                <a:tint val="37000"/>
                <a:satMod val="300000"/>
              </a:schemeClr>
            </a:gs>
            <a:gs pos="100000">
              <a:schemeClr val="accent2">
                <a:hueOff val="-14400000"/>
                <a:satOff val="-50003"/>
                <a:lumOff val="6000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DC75371-03B5-4E70-B9D7-1B0AAEA09E86}">
      <dsp:nvSpPr>
        <dsp:cNvPr id="0" name=""/>
        <dsp:cNvSpPr/>
      </dsp:nvSpPr>
      <dsp:spPr>
        <a:xfrm>
          <a:off x="5374717" y="1655565"/>
          <a:ext cx="1885396" cy="1508316"/>
        </a:xfrm>
        <a:prstGeom prst="roundRect">
          <a:avLst>
            <a:gd name="adj" fmla="val 10000"/>
          </a:avLst>
        </a:prstGeom>
        <a:gradFill rotWithShape="0">
          <a:gsLst>
            <a:gs pos="0">
              <a:schemeClr val="accent2">
                <a:hueOff val="-14400000"/>
                <a:satOff val="-50003"/>
                <a:lumOff val="60001"/>
                <a:alphaOff val="0"/>
                <a:tint val="50000"/>
                <a:satMod val="300000"/>
              </a:schemeClr>
            </a:gs>
            <a:gs pos="35000">
              <a:schemeClr val="accent2">
                <a:hueOff val="-14400000"/>
                <a:satOff val="-50003"/>
                <a:lumOff val="60001"/>
                <a:alphaOff val="0"/>
                <a:tint val="37000"/>
                <a:satMod val="300000"/>
              </a:schemeClr>
            </a:gs>
            <a:gs pos="100000">
              <a:schemeClr val="accent2">
                <a:hueOff val="-14400000"/>
                <a:satOff val="-50003"/>
                <a:lumOff val="6000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ar-SA" sz="3200" b="1" kern="1200" spc="50" smtClean="0">
              <a:ln w="11430"/>
              <a:effectLst>
                <a:outerShdw blurRad="76200" dist="50800" dir="5400000" algn="tl" rotWithShape="0">
                  <a:srgbClr val="000000">
                    <a:alpha val="65000"/>
                  </a:srgbClr>
                </a:outerShdw>
              </a:effectLst>
              <a:latin typeface="Arial" pitchFamily="34" charset="0"/>
              <a:cs typeface="Arial" pitchFamily="34" charset="0"/>
            </a:rPr>
            <a:t>نتائج القياس</a:t>
          </a:r>
          <a:endParaRPr lang="en-US" sz="3200" kern="1200" dirty="0"/>
        </a:p>
      </dsp:txBody>
      <dsp:txXfrm>
        <a:off x="5418894" y="1699742"/>
        <a:ext cx="1797042" cy="1419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7CC8E-BF33-4D50-8D63-665F3D10B02D}">
      <dsp:nvSpPr>
        <dsp:cNvPr id="0" name=""/>
        <dsp:cNvSpPr/>
      </dsp:nvSpPr>
      <dsp:spPr>
        <a:xfrm rot="10800000">
          <a:off x="3918346" y="1215826"/>
          <a:ext cx="2175867" cy="870346"/>
        </a:xfrm>
        <a:prstGeom prst="chevr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80010" bIns="26670" numCol="1" spcCol="1270" anchor="ctr" anchorCtr="0">
          <a:noAutofit/>
        </a:bodyPr>
        <a:lstStyle/>
        <a:p>
          <a:pPr lvl="0" algn="ctr" defTabSz="889000">
            <a:lnSpc>
              <a:spcPct val="90000"/>
            </a:lnSpc>
            <a:spcBef>
              <a:spcPct val="0"/>
            </a:spcBef>
            <a:spcAft>
              <a:spcPct val="35000"/>
            </a:spcAft>
          </a:pPr>
          <a:r>
            <a:rPr lang="ar-SA" sz="2000" kern="1200" dirty="0" smtClean="0"/>
            <a:t>تقويم على مستوى المقرر</a:t>
          </a:r>
          <a:endParaRPr lang="en-US" sz="2000" kern="1200" dirty="0"/>
        </a:p>
      </dsp:txBody>
      <dsp:txXfrm rot="10800000">
        <a:off x="4353519" y="1215826"/>
        <a:ext cx="1305521" cy="870346"/>
      </dsp:txXfrm>
    </dsp:sp>
    <dsp:sp modelId="{984CC858-DBA9-4A81-A1D8-E145532DC3EB}">
      <dsp:nvSpPr>
        <dsp:cNvPr id="0" name=""/>
        <dsp:cNvSpPr/>
      </dsp:nvSpPr>
      <dsp:spPr>
        <a:xfrm rot="10800000">
          <a:off x="1960066" y="1215826"/>
          <a:ext cx="2175867" cy="870346"/>
        </a:xfrm>
        <a:prstGeom prst="chevron">
          <a:avLst/>
        </a:prstGeom>
        <a:gradFill rotWithShape="0">
          <a:gsLst>
            <a:gs pos="0">
              <a:schemeClr val="accent2">
                <a:hueOff val="-7200000"/>
                <a:satOff val="-25001"/>
                <a:lumOff val="30001"/>
                <a:alphaOff val="0"/>
                <a:tint val="50000"/>
                <a:satMod val="300000"/>
              </a:schemeClr>
            </a:gs>
            <a:gs pos="35000">
              <a:schemeClr val="accent2">
                <a:hueOff val="-7200000"/>
                <a:satOff val="-25001"/>
                <a:lumOff val="30001"/>
                <a:alphaOff val="0"/>
                <a:tint val="37000"/>
                <a:satMod val="300000"/>
              </a:schemeClr>
            </a:gs>
            <a:gs pos="100000">
              <a:schemeClr val="accent2">
                <a:hueOff val="-7200000"/>
                <a:satOff val="-25001"/>
                <a:lumOff val="3000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80010" bIns="26670" numCol="1" spcCol="1270" anchor="ctr" anchorCtr="0">
          <a:noAutofit/>
        </a:bodyPr>
        <a:lstStyle/>
        <a:p>
          <a:pPr lvl="0" algn="ctr" defTabSz="889000">
            <a:lnSpc>
              <a:spcPct val="90000"/>
            </a:lnSpc>
            <a:spcBef>
              <a:spcPct val="0"/>
            </a:spcBef>
            <a:spcAft>
              <a:spcPct val="35000"/>
            </a:spcAft>
          </a:pPr>
          <a:r>
            <a:rPr lang="ar-SA" sz="2000" kern="1200" dirty="0" smtClean="0"/>
            <a:t>تقويم على مستوى البرنامج</a:t>
          </a:r>
          <a:endParaRPr lang="en-US" sz="2000" kern="1200" dirty="0"/>
        </a:p>
      </dsp:txBody>
      <dsp:txXfrm rot="10800000">
        <a:off x="2395239" y="1215826"/>
        <a:ext cx="1305521" cy="870346"/>
      </dsp:txXfrm>
    </dsp:sp>
    <dsp:sp modelId="{819C35DD-89BF-4A36-BED9-83324F57FA93}">
      <dsp:nvSpPr>
        <dsp:cNvPr id="0" name=""/>
        <dsp:cNvSpPr/>
      </dsp:nvSpPr>
      <dsp:spPr>
        <a:xfrm rot="10800000">
          <a:off x="1785" y="1215826"/>
          <a:ext cx="2175867" cy="870346"/>
        </a:xfrm>
        <a:prstGeom prst="chevron">
          <a:avLst/>
        </a:prstGeom>
        <a:gradFill rotWithShape="0">
          <a:gsLst>
            <a:gs pos="0">
              <a:schemeClr val="accent2">
                <a:hueOff val="-14400000"/>
                <a:satOff val="-50003"/>
                <a:lumOff val="60001"/>
                <a:alphaOff val="0"/>
                <a:tint val="50000"/>
                <a:satMod val="300000"/>
              </a:schemeClr>
            </a:gs>
            <a:gs pos="35000">
              <a:schemeClr val="accent2">
                <a:hueOff val="-14400000"/>
                <a:satOff val="-50003"/>
                <a:lumOff val="60001"/>
                <a:alphaOff val="0"/>
                <a:tint val="37000"/>
                <a:satMod val="300000"/>
              </a:schemeClr>
            </a:gs>
            <a:gs pos="100000">
              <a:schemeClr val="accent2">
                <a:hueOff val="-14400000"/>
                <a:satOff val="-50003"/>
                <a:lumOff val="6000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80010" bIns="26670" numCol="1" spcCol="1270" anchor="ctr" anchorCtr="0">
          <a:noAutofit/>
        </a:bodyPr>
        <a:lstStyle/>
        <a:p>
          <a:pPr lvl="0" algn="ctr" defTabSz="889000">
            <a:lnSpc>
              <a:spcPct val="90000"/>
            </a:lnSpc>
            <a:spcBef>
              <a:spcPct val="0"/>
            </a:spcBef>
            <a:spcAft>
              <a:spcPct val="35000"/>
            </a:spcAft>
          </a:pPr>
          <a:r>
            <a:rPr lang="ar-SA" sz="2000" kern="1200" dirty="0" smtClean="0"/>
            <a:t>تقويم على مستوى الكلية</a:t>
          </a:r>
          <a:endParaRPr lang="en-US" sz="2000" kern="1200" dirty="0"/>
        </a:p>
      </dsp:txBody>
      <dsp:txXfrm rot="10800000">
        <a:off x="436958" y="1215826"/>
        <a:ext cx="1305521" cy="8703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DFDE1-A87F-407E-8B9F-25DFA36A0B00}">
      <dsp:nvSpPr>
        <dsp:cNvPr id="0" name=""/>
        <dsp:cNvSpPr/>
      </dsp:nvSpPr>
      <dsp:spPr>
        <a:xfrm rot="5400000">
          <a:off x="2514595" y="76197"/>
          <a:ext cx="2487885" cy="2487885"/>
        </a:xfrm>
        <a:prstGeom prst="downArrow">
          <a:avLst>
            <a:gd name="adj1" fmla="val 50000"/>
            <a:gd name="adj2" fmla="val 35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ar-SA" sz="2300" kern="1200" dirty="0" smtClean="0"/>
            <a:t>أهداف البرنامج الأكاديمي</a:t>
          </a:r>
          <a:endParaRPr lang="en-US" sz="2300" kern="1200" dirty="0"/>
        </a:p>
      </dsp:txBody>
      <dsp:txXfrm rot="-5400000">
        <a:off x="2949975" y="698168"/>
        <a:ext cx="2052505" cy="1243943"/>
      </dsp:txXfrm>
    </dsp:sp>
    <dsp:sp modelId="{F028C9DC-85F2-4988-B0C8-FDB4E42B3066}">
      <dsp:nvSpPr>
        <dsp:cNvPr id="0" name=""/>
        <dsp:cNvSpPr/>
      </dsp:nvSpPr>
      <dsp:spPr>
        <a:xfrm rot="16200000">
          <a:off x="503" y="38757"/>
          <a:ext cx="2487885" cy="2487885"/>
        </a:xfrm>
        <a:prstGeom prst="downArrow">
          <a:avLst>
            <a:gd name="adj1" fmla="val 50000"/>
            <a:gd name="adj2" fmla="val 35000"/>
          </a:avLst>
        </a:prstGeom>
        <a:solidFill>
          <a:schemeClr val="accent2">
            <a:hueOff val="-14400000"/>
            <a:satOff val="-50003"/>
            <a:lumOff val="60001"/>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3576" tIns="163576" rIns="163576" bIns="16357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SA" sz="2300" kern="1200" dirty="0" smtClean="0"/>
            <a:t>المقررات الدراسية</a:t>
          </a:r>
          <a:endParaRPr lang="en-US" sz="2300" kern="1200" dirty="0" smtClean="0"/>
        </a:p>
        <a:p>
          <a:pPr lvl="0" algn="ctr" defTabSz="1333500">
            <a:lnSpc>
              <a:spcPct val="90000"/>
            </a:lnSpc>
            <a:spcBef>
              <a:spcPct val="0"/>
            </a:spcBef>
            <a:spcAft>
              <a:spcPct val="35000"/>
            </a:spcAft>
          </a:pPr>
          <a:endParaRPr lang="en-US" sz="2300" kern="1200" dirty="0"/>
        </a:p>
      </dsp:txBody>
      <dsp:txXfrm rot="5400000">
        <a:off x="503" y="660728"/>
        <a:ext cx="2052505" cy="12439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DFDE1-A87F-407E-8B9F-25DFA36A0B00}">
      <dsp:nvSpPr>
        <dsp:cNvPr id="0" name=""/>
        <dsp:cNvSpPr/>
      </dsp:nvSpPr>
      <dsp:spPr>
        <a:xfrm rot="16200000">
          <a:off x="503" y="38757"/>
          <a:ext cx="2487885" cy="2487885"/>
        </a:xfrm>
        <a:prstGeom prst="downArrow">
          <a:avLst>
            <a:gd name="adj1" fmla="val 50000"/>
            <a:gd name="adj2" fmla="val 35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ar-SA" sz="2700" kern="1200" dirty="0" smtClean="0"/>
            <a:t>أهداف البرنامج الأكاديمي</a:t>
          </a:r>
          <a:endParaRPr lang="en-US" sz="2700" kern="1200" dirty="0"/>
        </a:p>
      </dsp:txBody>
      <dsp:txXfrm rot="5400000">
        <a:off x="503" y="660728"/>
        <a:ext cx="2052505" cy="1243943"/>
      </dsp:txXfrm>
    </dsp:sp>
    <dsp:sp modelId="{F028C9DC-85F2-4988-B0C8-FDB4E42B3066}">
      <dsp:nvSpPr>
        <dsp:cNvPr id="0" name=""/>
        <dsp:cNvSpPr/>
      </dsp:nvSpPr>
      <dsp:spPr>
        <a:xfrm rot="5400000">
          <a:off x="2617011" y="38757"/>
          <a:ext cx="2487885" cy="2487885"/>
        </a:xfrm>
        <a:prstGeom prst="downArrow">
          <a:avLst>
            <a:gd name="adj1" fmla="val 50000"/>
            <a:gd name="adj2" fmla="val 35000"/>
          </a:avLst>
        </a:prstGeom>
        <a:solidFill>
          <a:schemeClr val="accent2">
            <a:hueOff val="-14400000"/>
            <a:satOff val="-50003"/>
            <a:lumOff val="60001"/>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ar-SA" sz="2700" kern="1200" dirty="0" smtClean="0"/>
            <a:t>مخرجات </a:t>
          </a:r>
          <a:r>
            <a:rPr lang="en-US" sz="2700" kern="1200" dirty="0" smtClean="0"/>
            <a:t>ABET</a:t>
          </a:r>
          <a:endParaRPr lang="en-US" sz="2700" kern="1200" dirty="0"/>
        </a:p>
      </dsp:txBody>
      <dsp:txXfrm rot="-5400000">
        <a:off x="3052391" y="660728"/>
        <a:ext cx="2052505" cy="12439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DFDE1-A87F-407E-8B9F-25DFA36A0B00}">
      <dsp:nvSpPr>
        <dsp:cNvPr id="0" name=""/>
        <dsp:cNvSpPr/>
      </dsp:nvSpPr>
      <dsp:spPr>
        <a:xfrm rot="16200000">
          <a:off x="503" y="38757"/>
          <a:ext cx="2487885" cy="2487885"/>
        </a:xfrm>
        <a:prstGeom prst="downArrow">
          <a:avLst>
            <a:gd name="adj1" fmla="val 50000"/>
            <a:gd name="adj2" fmla="val 35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ar-SA" sz="3000" kern="1200" dirty="0" smtClean="0"/>
            <a:t>المقررات الدراسية</a:t>
          </a:r>
          <a:endParaRPr lang="en-US" sz="3000" kern="1200" dirty="0"/>
        </a:p>
      </dsp:txBody>
      <dsp:txXfrm rot="5400000">
        <a:off x="503" y="660728"/>
        <a:ext cx="2052505" cy="1243943"/>
      </dsp:txXfrm>
    </dsp:sp>
    <dsp:sp modelId="{F028C9DC-85F2-4988-B0C8-FDB4E42B3066}">
      <dsp:nvSpPr>
        <dsp:cNvPr id="0" name=""/>
        <dsp:cNvSpPr/>
      </dsp:nvSpPr>
      <dsp:spPr>
        <a:xfrm rot="5400000">
          <a:off x="2617011" y="38757"/>
          <a:ext cx="2487885" cy="2487885"/>
        </a:xfrm>
        <a:prstGeom prst="downArrow">
          <a:avLst>
            <a:gd name="adj1" fmla="val 50000"/>
            <a:gd name="adj2" fmla="val 35000"/>
          </a:avLst>
        </a:prstGeom>
        <a:solidFill>
          <a:schemeClr val="accent2">
            <a:hueOff val="-14400000"/>
            <a:satOff val="-50003"/>
            <a:lumOff val="60001"/>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ar-SA" sz="3000" kern="1200" dirty="0" smtClean="0"/>
            <a:t>المهارات</a:t>
          </a:r>
          <a:endParaRPr lang="en-US" sz="3000" kern="1200" dirty="0"/>
        </a:p>
      </dsp:txBody>
      <dsp:txXfrm rot="-5400000">
        <a:off x="3052391" y="660728"/>
        <a:ext cx="2052505" cy="12439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DFDE1-A87F-407E-8B9F-25DFA36A0B00}">
      <dsp:nvSpPr>
        <dsp:cNvPr id="0" name=""/>
        <dsp:cNvSpPr/>
      </dsp:nvSpPr>
      <dsp:spPr>
        <a:xfrm>
          <a:off x="2610352" y="919"/>
          <a:ext cx="2018295" cy="2018295"/>
        </a:xfrm>
        <a:prstGeom prst="downArrow">
          <a:avLst>
            <a:gd name="adj1" fmla="val 50000"/>
            <a:gd name="adj2" fmla="val 35000"/>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ar-SA" sz="1800" b="1" kern="1200" dirty="0" smtClean="0"/>
            <a:t>أهداف البرنامج الأكاديمية</a:t>
          </a:r>
          <a:endParaRPr lang="en-US" sz="1800" b="1" kern="1200" dirty="0"/>
        </a:p>
      </dsp:txBody>
      <dsp:txXfrm>
        <a:off x="3114926" y="919"/>
        <a:ext cx="1009147" cy="1665093"/>
      </dsp:txXfrm>
    </dsp:sp>
    <dsp:sp modelId="{A15A9B89-CB79-487A-A931-4DD9A29A3F9B}">
      <dsp:nvSpPr>
        <dsp:cNvPr id="0" name=""/>
        <dsp:cNvSpPr/>
      </dsp:nvSpPr>
      <dsp:spPr>
        <a:xfrm rot="7200000">
          <a:off x="3775713" y="2019384"/>
          <a:ext cx="2018295" cy="2018295"/>
        </a:xfrm>
        <a:prstGeom prst="downArrow">
          <a:avLst>
            <a:gd name="adj1" fmla="val 50000"/>
            <a:gd name="adj2" fmla="val 35000"/>
          </a:avLst>
        </a:prstGeom>
        <a:gradFill rotWithShape="0">
          <a:gsLst>
            <a:gs pos="0">
              <a:schemeClr val="accent2">
                <a:shade val="50000"/>
                <a:hueOff val="0"/>
                <a:satOff val="-21688"/>
                <a:lumOff val="35185"/>
                <a:alphaOff val="0"/>
                <a:shade val="51000"/>
                <a:satMod val="130000"/>
              </a:schemeClr>
            </a:gs>
            <a:gs pos="80000">
              <a:schemeClr val="accent2">
                <a:shade val="50000"/>
                <a:hueOff val="0"/>
                <a:satOff val="-21688"/>
                <a:lumOff val="35185"/>
                <a:alphaOff val="0"/>
                <a:shade val="93000"/>
                <a:satMod val="130000"/>
              </a:schemeClr>
            </a:gs>
            <a:gs pos="100000">
              <a:schemeClr val="accent2">
                <a:shade val="50000"/>
                <a:hueOff val="0"/>
                <a:satOff val="-21688"/>
                <a:lumOff val="3518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ar-SA" sz="1800" b="1" kern="1200" dirty="0" err="1" smtClean="0"/>
            <a:t>الاستبانات</a:t>
          </a:r>
          <a:endParaRPr lang="en-US" sz="1800" b="1" kern="1200" dirty="0"/>
        </a:p>
      </dsp:txBody>
      <dsp:txXfrm rot="-5400000">
        <a:off x="4105255" y="2612259"/>
        <a:ext cx="1665093" cy="1009147"/>
      </dsp:txXfrm>
    </dsp:sp>
    <dsp:sp modelId="{BBF30960-C3E8-4033-9E31-7E210293A185}">
      <dsp:nvSpPr>
        <dsp:cNvPr id="0" name=""/>
        <dsp:cNvSpPr/>
      </dsp:nvSpPr>
      <dsp:spPr>
        <a:xfrm rot="14400000">
          <a:off x="1444991" y="2019384"/>
          <a:ext cx="2018295" cy="2018295"/>
        </a:xfrm>
        <a:prstGeom prst="downArrow">
          <a:avLst>
            <a:gd name="adj1" fmla="val 50000"/>
            <a:gd name="adj2" fmla="val 35000"/>
          </a:avLst>
        </a:prstGeom>
        <a:gradFill rotWithShape="0">
          <a:gsLst>
            <a:gs pos="0">
              <a:schemeClr val="accent2">
                <a:shade val="50000"/>
                <a:hueOff val="0"/>
                <a:satOff val="-21688"/>
                <a:lumOff val="35185"/>
                <a:alphaOff val="0"/>
                <a:shade val="51000"/>
                <a:satMod val="130000"/>
              </a:schemeClr>
            </a:gs>
            <a:gs pos="80000">
              <a:schemeClr val="accent2">
                <a:shade val="50000"/>
                <a:hueOff val="0"/>
                <a:satOff val="-21688"/>
                <a:lumOff val="35185"/>
                <a:alphaOff val="0"/>
                <a:shade val="93000"/>
                <a:satMod val="130000"/>
              </a:schemeClr>
            </a:gs>
            <a:gs pos="100000">
              <a:schemeClr val="accent2">
                <a:shade val="50000"/>
                <a:hueOff val="0"/>
                <a:satOff val="-21688"/>
                <a:lumOff val="3518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ar-SA" sz="1800" b="1" kern="1200" dirty="0" smtClean="0"/>
            <a:t>قياس المهارات المباشر</a:t>
          </a:r>
          <a:endParaRPr lang="en-US" sz="1800" b="1" kern="1200" dirty="0"/>
        </a:p>
      </dsp:txBody>
      <dsp:txXfrm rot="5400000">
        <a:off x="1468651" y="2612259"/>
        <a:ext cx="1665093" cy="1009147"/>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0.16216</cdr:x>
      <cdr:y>0.02817</cdr:y>
    </cdr:from>
    <cdr:to>
      <cdr:x>0.71512</cdr:x>
      <cdr:y>0.11764</cdr:y>
    </cdr:to>
    <cdr:sp macro="" textlink="">
      <cdr:nvSpPr>
        <cdr:cNvPr id="2" name="TextBox 1"/>
        <cdr:cNvSpPr txBox="1"/>
      </cdr:nvSpPr>
      <cdr:spPr>
        <a:xfrm xmlns:a="http://schemas.openxmlformats.org/drawingml/2006/main">
          <a:off x="1371599" y="152400"/>
          <a:ext cx="4677046" cy="484051"/>
        </a:xfrm>
        <a:prstGeom xmlns:a="http://schemas.openxmlformats.org/drawingml/2006/main" prst="rect">
          <a:avLst/>
        </a:prstGeom>
        <a:ln xmlns:a="http://schemas.openxmlformats.org/drawingml/2006/main">
          <a:noFill/>
        </a:ln>
      </cdr:spPr>
      <cdr:txBody>
        <a:bodyPr xmlns:a="http://schemas.openxmlformats.org/drawingml/2006/main" wrap="square" rtlCol="1"/>
        <a:lstStyle xmlns:a="http://schemas.openxmlformats.org/drawingml/2006/main"/>
        <a:p xmlns:a="http://schemas.openxmlformats.org/drawingml/2006/main">
          <a:pPr algn="ctr"/>
          <a:r>
            <a:rPr lang="en-US" sz="2400" dirty="0"/>
            <a:t>IE program outcomes</a:t>
          </a:r>
          <a:endParaRPr lang="ar-SA" sz="2400" dirty="0"/>
        </a:p>
      </cdr:txBody>
    </cdr:sp>
  </cdr:relSizeAnchor>
</c:userShapes>
</file>

<file path=ppt/drawings/drawing2.xml><?xml version="1.0" encoding="utf-8"?>
<c:userShapes xmlns:c="http://schemas.openxmlformats.org/drawingml/2006/chart">
  <cdr:relSizeAnchor xmlns:cdr="http://schemas.openxmlformats.org/drawingml/2006/chartDrawing">
    <cdr:from>
      <cdr:x>0.40509</cdr:x>
      <cdr:y>0.9291</cdr:y>
    </cdr:from>
    <cdr:to>
      <cdr:x>0.87037</cdr:x>
      <cdr:y>0.99276</cdr:y>
    </cdr:to>
    <cdr:sp macro="" textlink="">
      <cdr:nvSpPr>
        <cdr:cNvPr id="2" name="TextBox 1"/>
        <cdr:cNvSpPr txBox="1"/>
      </cdr:nvSpPr>
      <cdr:spPr>
        <a:xfrm xmlns:a="http://schemas.openxmlformats.org/drawingml/2006/main">
          <a:off x="2222500" y="3415984"/>
          <a:ext cx="2552700" cy="234050"/>
        </a:xfrm>
        <a:prstGeom xmlns:a="http://schemas.openxmlformats.org/drawingml/2006/main" prst="rect">
          <a:avLst/>
        </a:prstGeom>
        <a:ln xmlns:a="http://schemas.openxmlformats.org/drawingml/2006/main">
          <a:noFill/>
        </a:ln>
      </cdr:spPr>
      <cdr:txBody>
        <a:bodyPr xmlns:a="http://schemas.openxmlformats.org/drawingml/2006/main" wrap="square" rtlCol="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dirty="0">
              <a:solidFill>
                <a:schemeClr val="bg1"/>
              </a:solidFill>
            </a:rPr>
            <a:t>Years</a:t>
          </a:r>
          <a:endParaRPr lang="ar-SA" sz="2400"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0.30623</cdr:x>
      <cdr:y>0.88686</cdr:y>
    </cdr:from>
    <cdr:to>
      <cdr:x>0.73073</cdr:x>
      <cdr:y>0.97085</cdr:y>
    </cdr:to>
    <cdr:sp macro="" textlink="">
      <cdr:nvSpPr>
        <cdr:cNvPr id="2" name="TextBox 1"/>
        <cdr:cNvSpPr txBox="1"/>
      </cdr:nvSpPr>
      <cdr:spPr>
        <a:xfrm xmlns:a="http://schemas.openxmlformats.org/drawingml/2006/main">
          <a:off x="1841500" y="2279650"/>
          <a:ext cx="2552700" cy="215900"/>
        </a:xfrm>
        <a:prstGeom xmlns:a="http://schemas.openxmlformats.org/drawingml/2006/main" prst="rect">
          <a:avLst/>
        </a:prstGeom>
        <a:ln xmlns:a="http://schemas.openxmlformats.org/drawingml/2006/main">
          <a:noFill/>
        </a:ln>
      </cdr:spPr>
      <cdr:txBody>
        <a:bodyPr xmlns:a="http://schemas.openxmlformats.org/drawingml/2006/main" wrap="square" rtlCol="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dirty="0">
              <a:solidFill>
                <a:schemeClr val="bg1"/>
              </a:solidFill>
            </a:rPr>
            <a:t>Program</a:t>
          </a:r>
          <a:r>
            <a:rPr lang="en-US" sz="2400" baseline="0" dirty="0">
              <a:solidFill>
                <a:schemeClr val="bg1"/>
              </a:solidFill>
            </a:rPr>
            <a:t> courses</a:t>
          </a:r>
          <a:endParaRPr lang="ar-SA" sz="2400"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0.40283</cdr:x>
      <cdr:y>0.9213</cdr:y>
    </cdr:from>
    <cdr:to>
      <cdr:x>0.87633</cdr:x>
      <cdr:y>1</cdr:y>
    </cdr:to>
    <cdr:sp macro="" textlink="">
      <cdr:nvSpPr>
        <cdr:cNvPr id="2" name="TextBox 1"/>
        <cdr:cNvSpPr txBox="1"/>
      </cdr:nvSpPr>
      <cdr:spPr>
        <a:xfrm xmlns:a="http://schemas.openxmlformats.org/drawingml/2006/main">
          <a:off x="2171700" y="2679700"/>
          <a:ext cx="2552700" cy="215900"/>
        </a:xfrm>
        <a:prstGeom xmlns:a="http://schemas.openxmlformats.org/drawingml/2006/main" prst="rect">
          <a:avLst/>
        </a:prstGeom>
        <a:ln xmlns:a="http://schemas.openxmlformats.org/drawingml/2006/main">
          <a:noFill/>
        </a:ln>
      </cdr:spPr>
      <cdr:txBody>
        <a:bodyPr xmlns:a="http://schemas.openxmlformats.org/drawingml/2006/main" wrap="square" rtlCol="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100"/>
            <a:t>IE program outcomes</a:t>
          </a:r>
          <a:endParaRPr lang="ar-SA" sz="1100"/>
        </a:p>
      </cdr:txBody>
    </cdr:sp>
  </cdr:relSizeAnchor>
</c:userShapes>
</file>

<file path=ppt/drawings/drawing5.xml><?xml version="1.0" encoding="utf-8"?>
<c:userShapes xmlns:c="http://schemas.openxmlformats.org/drawingml/2006/chart">
  <cdr:relSizeAnchor xmlns:cdr="http://schemas.openxmlformats.org/drawingml/2006/chartDrawing">
    <cdr:from>
      <cdr:x>0.33098</cdr:x>
      <cdr:y>0.87821</cdr:y>
    </cdr:from>
    <cdr:to>
      <cdr:x>0.80448</cdr:x>
      <cdr:y>0.95085</cdr:y>
    </cdr:to>
    <cdr:sp macro="" textlink="">
      <cdr:nvSpPr>
        <cdr:cNvPr id="2" name="TextBox 1"/>
        <cdr:cNvSpPr txBox="1"/>
      </cdr:nvSpPr>
      <cdr:spPr>
        <a:xfrm xmlns:a="http://schemas.openxmlformats.org/drawingml/2006/main">
          <a:off x="1784350" y="2609850"/>
          <a:ext cx="2552700" cy="215900"/>
        </a:xfrm>
        <a:prstGeom xmlns:a="http://schemas.openxmlformats.org/drawingml/2006/main" prst="rect">
          <a:avLst/>
        </a:prstGeom>
        <a:ln xmlns:a="http://schemas.openxmlformats.org/drawingml/2006/main">
          <a:noFill/>
        </a:ln>
      </cdr:spPr>
      <cdr:txBody>
        <a:bodyPr xmlns:a="http://schemas.openxmlformats.org/drawingml/2006/main" wrap="square" rtlCol="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a:solidFill>
                <a:schemeClr val="bg1"/>
              </a:solidFill>
            </a:rPr>
            <a:t>IE program outcomes</a:t>
          </a:r>
          <a:endParaRPr lang="ar-SA" sz="240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vl1pPr>
          </a:lstStyle>
          <a:p>
            <a:pPr>
              <a:defRPr/>
            </a:pPr>
            <a:endParaRPr lang="en-US"/>
          </a:p>
        </p:txBody>
      </p:sp>
      <p:sp>
        <p:nvSpPr>
          <p:cNvPr id="164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4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pPr>
              <a:defRPr/>
            </a:pPr>
            <a:endParaRPr lang="en-US"/>
          </a:p>
        </p:txBody>
      </p:sp>
      <p:sp>
        <p:nvSpPr>
          <p:cNvPr id="164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vl1pPr>
          </a:lstStyle>
          <a:p>
            <a:fld id="{4C203C27-A281-4EF7-9A65-23DE5C676F71}" type="slidenum">
              <a:rPr lang="ar-SA" altLang="en-US"/>
              <a:pPr/>
              <a:t>‹#›</a:t>
            </a:fld>
            <a:endParaRPr lang="en-US" altLang="en-US"/>
          </a:p>
        </p:txBody>
      </p:sp>
    </p:spTree>
    <p:extLst>
      <p:ext uri="{BB962C8B-B14F-4D97-AF65-F5344CB8AC3E}">
        <p14:creationId xmlns:p14="http://schemas.microsoft.com/office/powerpoint/2010/main" val="59466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ECCF1E-270A-471B-AB69-43AEBE0A2279}" type="slidenum">
              <a:rPr lang="ar-SA" altLang="en-US"/>
              <a:pPr eaLnBrk="1" hangingPunct="1"/>
              <a:t>17</a:t>
            </a:fld>
            <a:endParaRPr lang="en-US" altLang="en-US"/>
          </a:p>
        </p:txBody>
      </p:sp>
      <p:sp>
        <p:nvSpPr>
          <p:cNvPr id="48131" name="Rectangle 2"/>
          <p:cNvSpPr>
            <a:spLocks noGrp="1" noRot="1" noChangeAspect="1" noChangeArrowheads="1" noTextEdit="1"/>
          </p:cNvSpPr>
          <p:nvPr>
            <p:ph type="sldImg"/>
          </p:nvPr>
        </p:nvSpPr>
        <p:spPr>
          <a:xfrm>
            <a:off x="571500" y="1028700"/>
            <a:ext cx="6091238" cy="4568825"/>
          </a:xfrm>
          <a:ln/>
        </p:spPr>
      </p:sp>
    </p:spTree>
    <p:extLst>
      <p:ext uri="{BB962C8B-B14F-4D97-AF65-F5344CB8AC3E}">
        <p14:creationId xmlns:p14="http://schemas.microsoft.com/office/powerpoint/2010/main" val="115232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1D96351-35DA-4010-A12E-1A08B9A7AE38}" type="slidenum">
              <a:rPr lang="ar-SA" altLang="en-US"/>
              <a:pPr/>
              <a:t>‹#›</a:t>
            </a:fld>
            <a:endParaRPr lang="en-US" altLang="en-US"/>
          </a:p>
        </p:txBody>
      </p:sp>
    </p:spTree>
    <p:extLst>
      <p:ext uri="{BB962C8B-B14F-4D97-AF65-F5344CB8AC3E}">
        <p14:creationId xmlns:p14="http://schemas.microsoft.com/office/powerpoint/2010/main" val="17027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61D513-6765-40AE-8A7A-171855F8ADFF}" type="slidenum">
              <a:rPr lang="ar-SA" altLang="en-US"/>
              <a:pPr/>
              <a:t>‹#›</a:t>
            </a:fld>
            <a:endParaRPr lang="en-US" altLang="en-US"/>
          </a:p>
        </p:txBody>
      </p:sp>
    </p:spTree>
    <p:extLst>
      <p:ext uri="{BB962C8B-B14F-4D97-AF65-F5344CB8AC3E}">
        <p14:creationId xmlns:p14="http://schemas.microsoft.com/office/powerpoint/2010/main" val="2454376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AEC4FF-E776-4260-8834-C031C4FEA922}" type="slidenum">
              <a:rPr lang="ar-SA" altLang="en-US"/>
              <a:pPr/>
              <a:t>‹#›</a:t>
            </a:fld>
            <a:endParaRPr lang="en-US" altLang="en-US"/>
          </a:p>
        </p:txBody>
      </p:sp>
    </p:spTree>
    <p:extLst>
      <p:ext uri="{BB962C8B-B14F-4D97-AF65-F5344CB8AC3E}">
        <p14:creationId xmlns:p14="http://schemas.microsoft.com/office/powerpoint/2010/main" val="3016539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AA022A1-B5A7-447E-9FA5-487BB2ECB953}" type="slidenum">
              <a:rPr lang="ar-SA" altLang="en-US"/>
              <a:pPr/>
              <a:t>‹#›</a:t>
            </a:fld>
            <a:endParaRPr lang="en-US" altLang="en-US"/>
          </a:p>
        </p:txBody>
      </p:sp>
    </p:spTree>
    <p:extLst>
      <p:ext uri="{BB962C8B-B14F-4D97-AF65-F5344CB8AC3E}">
        <p14:creationId xmlns:p14="http://schemas.microsoft.com/office/powerpoint/2010/main" val="1026945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C211856-ADAB-40E4-BA35-D838F9AA5B8E}" type="slidenum">
              <a:rPr lang="ar-SA" altLang="en-US"/>
              <a:pPr/>
              <a:t>‹#›</a:t>
            </a:fld>
            <a:endParaRPr lang="en-US" altLang="en-US"/>
          </a:p>
        </p:txBody>
      </p:sp>
    </p:spTree>
    <p:extLst>
      <p:ext uri="{BB962C8B-B14F-4D97-AF65-F5344CB8AC3E}">
        <p14:creationId xmlns:p14="http://schemas.microsoft.com/office/powerpoint/2010/main" val="350092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F544EE6A-DCAC-491E-9490-C1F4D760B880}" type="slidenum">
              <a:rPr lang="ar-SA" altLang="en-US"/>
              <a:pPr/>
              <a:t>‹#›</a:t>
            </a:fld>
            <a:endParaRPr lang="en-US" altLang="en-US"/>
          </a:p>
        </p:txBody>
      </p:sp>
    </p:spTree>
    <p:extLst>
      <p:ext uri="{BB962C8B-B14F-4D97-AF65-F5344CB8AC3E}">
        <p14:creationId xmlns:p14="http://schemas.microsoft.com/office/powerpoint/2010/main" val="19328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BEBF0AAE-21E2-4C04-A8DB-72E43F1ABCA4}" type="slidenum">
              <a:rPr lang="ar-SA" altLang="en-US"/>
              <a:pPr/>
              <a:t>‹#›</a:t>
            </a:fld>
            <a:endParaRPr lang="en-US" altLang="en-US"/>
          </a:p>
        </p:txBody>
      </p:sp>
    </p:spTree>
    <p:extLst>
      <p:ext uri="{BB962C8B-B14F-4D97-AF65-F5344CB8AC3E}">
        <p14:creationId xmlns:p14="http://schemas.microsoft.com/office/powerpoint/2010/main" val="190971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3A59C66-7DE3-489D-8B78-A965560A2BA4}" type="slidenum">
              <a:rPr lang="ar-SA" altLang="en-US"/>
              <a:pPr/>
              <a:t>‹#›</a:t>
            </a:fld>
            <a:endParaRPr lang="en-US" altLang="en-US"/>
          </a:p>
        </p:txBody>
      </p:sp>
    </p:spTree>
    <p:extLst>
      <p:ext uri="{BB962C8B-B14F-4D97-AF65-F5344CB8AC3E}">
        <p14:creationId xmlns:p14="http://schemas.microsoft.com/office/powerpoint/2010/main" val="222351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BD72E67-C909-45FE-8334-E8160C6B21F3}" type="slidenum">
              <a:rPr lang="ar-SA" altLang="en-US"/>
              <a:pPr/>
              <a:t>‹#›</a:t>
            </a:fld>
            <a:endParaRPr lang="en-US" altLang="en-US"/>
          </a:p>
        </p:txBody>
      </p:sp>
    </p:spTree>
    <p:extLst>
      <p:ext uri="{BB962C8B-B14F-4D97-AF65-F5344CB8AC3E}">
        <p14:creationId xmlns:p14="http://schemas.microsoft.com/office/powerpoint/2010/main" val="59244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224B47D-1EA0-455C-BA93-FBD44C603EB3}" type="slidenum">
              <a:rPr lang="ar-SA" altLang="en-US"/>
              <a:pPr/>
              <a:t>‹#›</a:t>
            </a:fld>
            <a:endParaRPr lang="en-US" altLang="en-US"/>
          </a:p>
        </p:txBody>
      </p:sp>
    </p:spTree>
    <p:extLst>
      <p:ext uri="{BB962C8B-B14F-4D97-AF65-F5344CB8AC3E}">
        <p14:creationId xmlns:p14="http://schemas.microsoft.com/office/powerpoint/2010/main" val="373012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D6EE101-D9CF-403B-94D4-1B85034B5CCB}" type="slidenum">
              <a:rPr lang="ar-SA" altLang="en-US"/>
              <a:pPr/>
              <a:t>‹#›</a:t>
            </a:fld>
            <a:endParaRPr lang="en-US" altLang="en-US"/>
          </a:p>
        </p:txBody>
      </p:sp>
    </p:spTree>
    <p:extLst>
      <p:ext uri="{BB962C8B-B14F-4D97-AF65-F5344CB8AC3E}">
        <p14:creationId xmlns:p14="http://schemas.microsoft.com/office/powerpoint/2010/main" val="188651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DCEE159-B803-41F9-B493-93A33F055B1F}" type="slidenum">
              <a:rPr lang="ar-SA" altLang="en-US"/>
              <a:pPr/>
              <a:t>‹#›</a:t>
            </a:fld>
            <a:endParaRPr lang="en-US" altLang="en-US"/>
          </a:p>
        </p:txBody>
      </p:sp>
    </p:spTree>
    <p:extLst>
      <p:ext uri="{BB962C8B-B14F-4D97-AF65-F5344CB8AC3E}">
        <p14:creationId xmlns:p14="http://schemas.microsoft.com/office/powerpoint/2010/main" val="200964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AA73013-226D-494F-A98B-0C0F3F2124FD}" type="slidenum">
              <a:rPr lang="ar-SA" altLang="en-US"/>
              <a:pPr/>
              <a:t>‹#›</a:t>
            </a:fld>
            <a:endParaRPr lang="en-US" altLang="en-US"/>
          </a:p>
        </p:txBody>
      </p:sp>
    </p:spTree>
    <p:extLst>
      <p:ext uri="{BB962C8B-B14F-4D97-AF65-F5344CB8AC3E}">
        <p14:creationId xmlns:p14="http://schemas.microsoft.com/office/powerpoint/2010/main" val="117447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27EB5F6-124E-4BC9-869A-B0E624AC4558}" type="slidenum">
              <a:rPr lang="ar-SA" altLang="en-US"/>
              <a:pPr/>
              <a:t>‹#›</a:t>
            </a:fld>
            <a:endParaRPr lang="en-US" altLang="en-US"/>
          </a:p>
        </p:txBody>
      </p:sp>
    </p:spTree>
    <p:extLst>
      <p:ext uri="{BB962C8B-B14F-4D97-AF65-F5344CB8AC3E}">
        <p14:creationId xmlns:p14="http://schemas.microsoft.com/office/powerpoint/2010/main" val="162049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A03C5D8-BB7E-46A8-88FD-7A872B3E448B}" type="slidenum">
              <a:rPr lang="ar-SA" altLang="en-US"/>
              <a:pPr/>
              <a:t>‹#›</a:t>
            </a:fld>
            <a:endParaRPr lang="en-US" altLang="en-US"/>
          </a:p>
        </p:txBody>
      </p:sp>
    </p:spTree>
    <p:extLst>
      <p:ext uri="{BB962C8B-B14F-4D97-AF65-F5344CB8AC3E}">
        <p14:creationId xmlns:p14="http://schemas.microsoft.com/office/powerpoint/2010/main" val="2496703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a:lvl1pPr>
          </a:lstStyle>
          <a:p>
            <a:fld id="{A165E2C9-8A4D-45D5-8734-3D69A0488890}"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685800" y="1295400"/>
            <a:ext cx="7772400" cy="2305050"/>
          </a:xfrm>
          <a:ln>
            <a:solidFill>
              <a:schemeClr val="bg1"/>
            </a:solidFill>
          </a:ln>
        </p:spPr>
        <p:txBody>
          <a:bodyPr/>
          <a:lstStyle/>
          <a:p>
            <a:r>
              <a:rPr lang="en-US" altLang="en-US" sz="9600" smtClean="0">
                <a:solidFill>
                  <a:srgbClr val="FF0000"/>
                </a:solidFill>
              </a:rPr>
              <a:t>6</a:t>
            </a:r>
            <a:r>
              <a:rPr lang="en-US" altLang="en-US" sz="9600" smtClean="0">
                <a:solidFill>
                  <a:srgbClr val="FF0000"/>
                </a:solidFill>
                <a:sym typeface="Symbol" panose="05050102010706020507" pitchFamily="18" charset="2"/>
              </a:rPr>
              <a:t></a:t>
            </a:r>
            <a:br>
              <a:rPr lang="en-US" altLang="en-US" sz="9600" smtClean="0">
                <a:solidFill>
                  <a:srgbClr val="FF0000"/>
                </a:solidFill>
                <a:sym typeface="Symbol" panose="05050102010706020507" pitchFamily="18" charset="2"/>
              </a:rPr>
            </a:br>
            <a:r>
              <a:rPr lang="ar-SA" altLang="en-US" b="1" smtClean="0"/>
              <a:t>تطبيقات </a:t>
            </a:r>
            <a:r>
              <a:rPr lang="ar-SA" altLang="en-US" b="1" smtClean="0">
                <a:solidFill>
                  <a:srgbClr val="FF0000"/>
                </a:solidFill>
              </a:rPr>
              <a:t>6 سيجما </a:t>
            </a:r>
            <a:r>
              <a:rPr lang="ar-SA" altLang="en-US" b="1" smtClean="0"/>
              <a:t>في التعليم العالي</a:t>
            </a:r>
            <a:endParaRPr lang="en-US" altLang="en-US" smtClean="0"/>
          </a:p>
        </p:txBody>
      </p:sp>
      <p:sp>
        <p:nvSpPr>
          <p:cNvPr id="2051" name="Subtitle 4"/>
          <p:cNvSpPr>
            <a:spLocks noGrp="1"/>
          </p:cNvSpPr>
          <p:nvPr>
            <p:ph type="subTitle" idx="1"/>
          </p:nvPr>
        </p:nvSpPr>
        <p:spPr/>
        <p:txBody>
          <a:bodyPr/>
          <a:lstStyle/>
          <a:p>
            <a:pPr eaLnBrk="1" hangingPunct="1"/>
            <a:r>
              <a:rPr lang="ar-SA" altLang="en-US" smtClean="0"/>
              <a:t>إعداد</a:t>
            </a:r>
          </a:p>
          <a:p>
            <a:pPr eaLnBrk="1" hangingPunct="1"/>
            <a:r>
              <a:rPr lang="ar-SA" altLang="en-US" smtClean="0"/>
              <a:t>أ.د. عبدالرحمن بن مشبب الأحمري</a:t>
            </a:r>
          </a:p>
          <a:p>
            <a:pPr eaLnBrk="1" hangingPunct="1"/>
            <a:r>
              <a:rPr lang="ar-SA" altLang="en-US" smtClean="0"/>
              <a:t>كلية الهندسة - جامعة الملك سعود</a:t>
            </a:r>
            <a:endParaRPr lang="en-US" altLang="en-US" smtClean="0"/>
          </a:p>
          <a:p>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7"/>
          <p:cNvGrpSpPr>
            <a:grpSpLocks/>
          </p:cNvGrpSpPr>
          <p:nvPr/>
        </p:nvGrpSpPr>
        <p:grpSpPr bwMode="auto">
          <a:xfrm>
            <a:off x="1752600" y="1570038"/>
            <a:ext cx="5024438" cy="2620962"/>
            <a:chOff x="1752600" y="1569898"/>
            <a:chExt cx="5024583" cy="2621102"/>
          </a:xfrm>
        </p:grpSpPr>
        <p:sp>
          <p:nvSpPr>
            <p:cNvPr id="11283" name="Rectangle 5"/>
            <p:cNvSpPr>
              <a:spLocks noChangeArrowheads="1"/>
            </p:cNvSpPr>
            <p:nvPr/>
          </p:nvSpPr>
          <p:spPr bwMode="auto">
            <a:xfrm>
              <a:off x="2139964" y="1657537"/>
              <a:ext cx="4637219" cy="2290482"/>
            </a:xfrm>
            <a:prstGeom prst="rect">
              <a:avLst/>
            </a:prstGeom>
            <a:solidFill>
              <a:schemeClr val="bg1"/>
            </a:solidFill>
            <a:ln w="38100">
              <a:solidFill>
                <a:schemeClr val="accent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endParaRPr lang="en-GB" altLang="en-US" sz="2400">
                <a:cs typeface="Times New Roman" panose="02020603050405020304" pitchFamily="18" charset="0"/>
              </a:endParaRPr>
            </a:p>
          </p:txBody>
        </p:sp>
        <p:sp>
          <p:nvSpPr>
            <p:cNvPr id="11284" name="Freeform 6"/>
            <p:cNvSpPr>
              <a:spLocks/>
            </p:cNvSpPr>
            <p:nvPr/>
          </p:nvSpPr>
          <p:spPr bwMode="auto">
            <a:xfrm>
              <a:off x="2110238" y="1814093"/>
              <a:ext cx="4613067" cy="2004172"/>
            </a:xfrm>
            <a:custGeom>
              <a:avLst/>
              <a:gdLst>
                <a:gd name="T0" fmla="*/ 2147483647 w 2483"/>
                <a:gd name="T1" fmla="*/ 0 h 1176"/>
                <a:gd name="T2" fmla="*/ 2147483647 w 2483"/>
                <a:gd name="T3" fmla="*/ 421136799 h 1176"/>
                <a:gd name="T4" fmla="*/ 2147483647 w 2483"/>
                <a:gd name="T5" fmla="*/ 938119547 h 1176"/>
                <a:gd name="T6" fmla="*/ 2147483647 w 2483"/>
                <a:gd name="T7" fmla="*/ 1002016137 h 1176"/>
                <a:gd name="T8" fmla="*/ 2147483647 w 2483"/>
                <a:gd name="T9" fmla="*/ 1518996861 h 1176"/>
                <a:gd name="T10" fmla="*/ 2147483647 w 2483"/>
                <a:gd name="T11" fmla="*/ 1905280829 h 1176"/>
                <a:gd name="T12" fmla="*/ 2147483647 w 2483"/>
                <a:gd name="T13" fmla="*/ 2147483647 h 1176"/>
                <a:gd name="T14" fmla="*/ 2147483647 w 2483"/>
                <a:gd name="T15" fmla="*/ 2147483647 h 1176"/>
                <a:gd name="T16" fmla="*/ 1705112347 w 2483"/>
                <a:gd name="T17" fmla="*/ 2147483647 h 1176"/>
                <a:gd name="T18" fmla="*/ 0 w 2483"/>
                <a:gd name="T19" fmla="*/ 2147483647 h 1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83"/>
                <a:gd name="T31" fmla="*/ 0 h 1176"/>
                <a:gd name="T32" fmla="*/ 2483 w 2483"/>
                <a:gd name="T33" fmla="*/ 1176 h 1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83" h="1176">
                  <a:moveTo>
                    <a:pt x="2483" y="0"/>
                  </a:moveTo>
                  <a:cubicBezTo>
                    <a:pt x="2472" y="26"/>
                    <a:pt x="2451" y="91"/>
                    <a:pt x="2416" y="145"/>
                  </a:cubicBezTo>
                  <a:cubicBezTo>
                    <a:pt x="2381" y="199"/>
                    <a:pt x="2300" y="290"/>
                    <a:pt x="2272" y="323"/>
                  </a:cubicBezTo>
                  <a:cubicBezTo>
                    <a:pt x="2244" y="356"/>
                    <a:pt x="2287" y="312"/>
                    <a:pt x="2250" y="345"/>
                  </a:cubicBezTo>
                  <a:cubicBezTo>
                    <a:pt x="2213" y="378"/>
                    <a:pt x="2124" y="471"/>
                    <a:pt x="2050" y="523"/>
                  </a:cubicBezTo>
                  <a:cubicBezTo>
                    <a:pt x="1976" y="575"/>
                    <a:pt x="1916" y="604"/>
                    <a:pt x="1805" y="656"/>
                  </a:cubicBezTo>
                  <a:cubicBezTo>
                    <a:pt x="1694" y="708"/>
                    <a:pt x="1509" y="786"/>
                    <a:pt x="1383" y="834"/>
                  </a:cubicBezTo>
                  <a:cubicBezTo>
                    <a:pt x="1257" y="882"/>
                    <a:pt x="1198" y="904"/>
                    <a:pt x="1050" y="945"/>
                  </a:cubicBezTo>
                  <a:cubicBezTo>
                    <a:pt x="902" y="986"/>
                    <a:pt x="669" y="1039"/>
                    <a:pt x="494" y="1078"/>
                  </a:cubicBezTo>
                  <a:cubicBezTo>
                    <a:pt x="319" y="1117"/>
                    <a:pt x="103" y="1156"/>
                    <a:pt x="0" y="1176"/>
                  </a:cubicBezTo>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SA" altLang="en-US"/>
            </a:p>
          </p:txBody>
        </p:sp>
        <p:sp>
          <p:nvSpPr>
            <p:cNvPr id="11285" name="Text Box 7"/>
            <p:cNvSpPr txBox="1">
              <a:spLocks noChangeArrowheads="1"/>
            </p:cNvSpPr>
            <p:nvPr/>
          </p:nvSpPr>
          <p:spPr bwMode="auto">
            <a:xfrm>
              <a:off x="2712185" y="1569898"/>
              <a:ext cx="718992" cy="70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000"/>
                <a:t>تكاليف</a:t>
              </a:r>
            </a:p>
            <a:p>
              <a:r>
                <a:rPr lang="ar-SA" altLang="en-US" sz="2000"/>
                <a:t>الفشل</a:t>
              </a:r>
              <a:endParaRPr lang="en-US" altLang="en-US" sz="2000"/>
            </a:p>
          </p:txBody>
        </p:sp>
        <p:sp>
          <p:nvSpPr>
            <p:cNvPr id="11286" name="Text Box 8"/>
            <p:cNvSpPr txBox="1">
              <a:spLocks noChangeArrowheads="1"/>
            </p:cNvSpPr>
            <p:nvPr/>
          </p:nvSpPr>
          <p:spPr bwMode="auto">
            <a:xfrm>
              <a:off x="5552853" y="1651701"/>
              <a:ext cx="739428" cy="7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000"/>
                <a:t>تكاليف</a:t>
              </a:r>
            </a:p>
            <a:p>
              <a:r>
                <a:rPr lang="ar-SA" altLang="en-US" sz="2000"/>
                <a:t>الحماية</a:t>
              </a:r>
              <a:endParaRPr lang="en-US" altLang="en-US" sz="2000"/>
            </a:p>
          </p:txBody>
        </p:sp>
        <p:sp>
          <p:nvSpPr>
            <p:cNvPr id="11287" name="Text Box 9"/>
            <p:cNvSpPr txBox="1">
              <a:spLocks noChangeArrowheads="1"/>
            </p:cNvSpPr>
            <p:nvPr/>
          </p:nvSpPr>
          <p:spPr bwMode="auto">
            <a:xfrm>
              <a:off x="4252351" y="2706618"/>
              <a:ext cx="479328" cy="397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en-US" altLang="en-US" sz="2000">
                  <a:cs typeface="Times New Roman" panose="02020603050405020304" pitchFamily="18" charset="0"/>
                </a:rPr>
                <a:t>4</a:t>
              </a:r>
              <a:r>
                <a:rPr lang="en-US" altLang="en-US" sz="2000">
                  <a:latin typeface="Symbol" panose="05050102010706020507" pitchFamily="18" charset="2"/>
                  <a:cs typeface="Times New Roman" panose="02020603050405020304" pitchFamily="18" charset="0"/>
                </a:rPr>
                <a:t>s</a:t>
              </a:r>
              <a:endParaRPr lang="en-US" altLang="en-US" sz="2000">
                <a:cs typeface="Times New Roman" panose="02020603050405020304" pitchFamily="18" charset="0"/>
              </a:endParaRPr>
            </a:p>
          </p:txBody>
        </p:sp>
        <p:sp>
          <p:nvSpPr>
            <p:cNvPr id="11288" name="Text Box 10"/>
            <p:cNvSpPr txBox="1">
              <a:spLocks noChangeArrowheads="1"/>
            </p:cNvSpPr>
            <p:nvPr/>
          </p:nvSpPr>
          <p:spPr bwMode="auto">
            <a:xfrm rot="-5400000">
              <a:off x="1566257" y="2551263"/>
              <a:ext cx="708959" cy="33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ar-SA" altLang="en-US" sz="1600" b="1" i="1"/>
                <a:t>التكاليف</a:t>
              </a:r>
              <a:endParaRPr lang="en-US" altLang="en-US" sz="1600" b="1" i="1"/>
            </a:p>
          </p:txBody>
        </p:sp>
        <p:sp>
          <p:nvSpPr>
            <p:cNvPr id="11289" name="Text Box 11"/>
            <p:cNvSpPr txBox="1">
              <a:spLocks noChangeArrowheads="1"/>
            </p:cNvSpPr>
            <p:nvPr/>
          </p:nvSpPr>
          <p:spPr bwMode="auto">
            <a:xfrm>
              <a:off x="3975530" y="3855267"/>
              <a:ext cx="614952" cy="33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ar-SA" altLang="en-US" sz="1600" b="1" i="1"/>
                <a:t>الجودة</a:t>
              </a:r>
              <a:endParaRPr lang="en-US" altLang="en-US" sz="1600" b="1" i="1"/>
            </a:p>
          </p:txBody>
        </p:sp>
        <p:sp>
          <p:nvSpPr>
            <p:cNvPr id="11290" name="Freeform 12"/>
            <p:cNvSpPr>
              <a:spLocks/>
            </p:cNvSpPr>
            <p:nvPr/>
          </p:nvSpPr>
          <p:spPr bwMode="auto">
            <a:xfrm flipH="1">
              <a:off x="2110238" y="1773191"/>
              <a:ext cx="4613067" cy="2004172"/>
            </a:xfrm>
            <a:custGeom>
              <a:avLst/>
              <a:gdLst>
                <a:gd name="T0" fmla="*/ 2147483647 w 2483"/>
                <a:gd name="T1" fmla="*/ 0 h 1176"/>
                <a:gd name="T2" fmla="*/ 2147483647 w 2483"/>
                <a:gd name="T3" fmla="*/ 421136799 h 1176"/>
                <a:gd name="T4" fmla="*/ 2147483647 w 2483"/>
                <a:gd name="T5" fmla="*/ 938119547 h 1176"/>
                <a:gd name="T6" fmla="*/ 2147483647 w 2483"/>
                <a:gd name="T7" fmla="*/ 1002016137 h 1176"/>
                <a:gd name="T8" fmla="*/ 2147483647 w 2483"/>
                <a:gd name="T9" fmla="*/ 1518996861 h 1176"/>
                <a:gd name="T10" fmla="*/ 2147483647 w 2483"/>
                <a:gd name="T11" fmla="*/ 1905280829 h 1176"/>
                <a:gd name="T12" fmla="*/ 2147483647 w 2483"/>
                <a:gd name="T13" fmla="*/ 2147483647 h 1176"/>
                <a:gd name="T14" fmla="*/ 2147483647 w 2483"/>
                <a:gd name="T15" fmla="*/ 2147483647 h 1176"/>
                <a:gd name="T16" fmla="*/ 1705112347 w 2483"/>
                <a:gd name="T17" fmla="*/ 2147483647 h 1176"/>
                <a:gd name="T18" fmla="*/ 0 w 2483"/>
                <a:gd name="T19" fmla="*/ 2147483647 h 1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83"/>
                <a:gd name="T31" fmla="*/ 0 h 1176"/>
                <a:gd name="T32" fmla="*/ 2483 w 2483"/>
                <a:gd name="T33" fmla="*/ 1176 h 1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83" h="1176">
                  <a:moveTo>
                    <a:pt x="2483" y="0"/>
                  </a:moveTo>
                  <a:cubicBezTo>
                    <a:pt x="2472" y="26"/>
                    <a:pt x="2451" y="91"/>
                    <a:pt x="2416" y="145"/>
                  </a:cubicBezTo>
                  <a:cubicBezTo>
                    <a:pt x="2381" y="199"/>
                    <a:pt x="2300" y="290"/>
                    <a:pt x="2272" y="323"/>
                  </a:cubicBezTo>
                  <a:cubicBezTo>
                    <a:pt x="2244" y="356"/>
                    <a:pt x="2287" y="312"/>
                    <a:pt x="2250" y="345"/>
                  </a:cubicBezTo>
                  <a:cubicBezTo>
                    <a:pt x="2213" y="378"/>
                    <a:pt x="2124" y="471"/>
                    <a:pt x="2050" y="523"/>
                  </a:cubicBezTo>
                  <a:cubicBezTo>
                    <a:pt x="1976" y="575"/>
                    <a:pt x="1916" y="604"/>
                    <a:pt x="1805" y="656"/>
                  </a:cubicBezTo>
                  <a:cubicBezTo>
                    <a:pt x="1694" y="708"/>
                    <a:pt x="1509" y="786"/>
                    <a:pt x="1383" y="834"/>
                  </a:cubicBezTo>
                  <a:cubicBezTo>
                    <a:pt x="1257" y="882"/>
                    <a:pt x="1198" y="904"/>
                    <a:pt x="1050" y="945"/>
                  </a:cubicBezTo>
                  <a:cubicBezTo>
                    <a:pt x="902" y="986"/>
                    <a:pt x="669" y="1039"/>
                    <a:pt x="494" y="1078"/>
                  </a:cubicBezTo>
                  <a:cubicBezTo>
                    <a:pt x="319" y="1117"/>
                    <a:pt x="103" y="1156"/>
                    <a:pt x="0" y="1176"/>
                  </a:cubicBezTo>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SA" altLang="en-US"/>
            </a:p>
          </p:txBody>
        </p:sp>
        <p:sp>
          <p:nvSpPr>
            <p:cNvPr id="71693" name="AutoShape 13"/>
            <p:cNvSpPr>
              <a:spLocks noChangeArrowheads="1"/>
            </p:cNvSpPr>
            <p:nvPr/>
          </p:nvSpPr>
          <p:spPr bwMode="auto">
            <a:xfrm>
              <a:off x="4429202" y="3163833"/>
              <a:ext cx="207969" cy="211148"/>
            </a:xfrm>
            <a:prstGeom prst="star24">
              <a:avLst>
                <a:gd name="adj" fmla="val 37500"/>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lgn="ctr" rtl="0">
                <a:defRPr/>
              </a:pPr>
              <a:r>
                <a:rPr lang="en-US" sz="2400">
                  <a:latin typeface="Times New Roman" pitchFamily="18" charset="0"/>
                  <a:cs typeface="Times New Roman" pitchFamily="18" charset="0"/>
                </a:rPr>
                <a:t>`</a:t>
              </a:r>
            </a:p>
          </p:txBody>
        </p:sp>
      </p:grpSp>
      <p:sp>
        <p:nvSpPr>
          <p:cNvPr id="11267" name="Rectangle 14"/>
          <p:cNvSpPr>
            <a:spLocks noChangeArrowheads="1"/>
          </p:cNvSpPr>
          <p:nvPr/>
        </p:nvSpPr>
        <p:spPr bwMode="auto">
          <a:xfrm>
            <a:off x="2208213" y="4262438"/>
            <a:ext cx="4637087" cy="2290762"/>
          </a:xfrm>
          <a:prstGeom prst="rect">
            <a:avLst/>
          </a:prstGeom>
          <a:solidFill>
            <a:schemeClr val="bg1"/>
          </a:solidFill>
          <a:ln w="38100">
            <a:solidFill>
              <a:schemeClr val="accent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endParaRPr lang="en-GB" altLang="en-US" sz="2400">
              <a:cs typeface="Times New Roman" panose="02020603050405020304" pitchFamily="18" charset="0"/>
            </a:endParaRPr>
          </a:p>
        </p:txBody>
      </p:sp>
      <p:sp>
        <p:nvSpPr>
          <p:cNvPr id="11268" name="Text Box 15"/>
          <p:cNvSpPr txBox="1">
            <a:spLocks noChangeArrowheads="1"/>
          </p:cNvSpPr>
          <p:nvPr/>
        </p:nvSpPr>
        <p:spPr bwMode="auto">
          <a:xfrm>
            <a:off x="2768600" y="4356100"/>
            <a:ext cx="719138"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r>
              <a:rPr lang="ar-SA" altLang="en-US" sz="2000"/>
              <a:t>تكاليف</a:t>
            </a:r>
          </a:p>
          <a:p>
            <a:pPr rtl="0"/>
            <a:r>
              <a:rPr lang="ar-SA" altLang="en-US" sz="2000"/>
              <a:t>الفشل</a:t>
            </a:r>
            <a:endParaRPr lang="en-US" altLang="en-US" sz="2000"/>
          </a:p>
        </p:txBody>
      </p:sp>
      <p:sp>
        <p:nvSpPr>
          <p:cNvPr id="11269" name="Text Box 16"/>
          <p:cNvSpPr txBox="1">
            <a:spLocks noChangeArrowheads="1"/>
          </p:cNvSpPr>
          <p:nvPr/>
        </p:nvSpPr>
        <p:spPr bwMode="auto">
          <a:xfrm>
            <a:off x="5649913" y="4356100"/>
            <a:ext cx="7397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000"/>
              <a:t>تكاليف</a:t>
            </a:r>
          </a:p>
          <a:p>
            <a:r>
              <a:rPr lang="ar-SA" altLang="en-US" sz="2000"/>
              <a:t>الحماية</a:t>
            </a:r>
            <a:endParaRPr lang="en-US" altLang="en-US" sz="2000"/>
          </a:p>
          <a:p>
            <a:endParaRPr lang="en-US" altLang="en-US" sz="2000">
              <a:cs typeface="Times New Roman" panose="02020603050405020304" pitchFamily="18" charset="0"/>
            </a:endParaRPr>
          </a:p>
        </p:txBody>
      </p:sp>
      <p:sp>
        <p:nvSpPr>
          <p:cNvPr id="11270" name="Text Box 17"/>
          <p:cNvSpPr txBox="1">
            <a:spLocks noChangeArrowheads="1"/>
          </p:cNvSpPr>
          <p:nvPr/>
        </p:nvSpPr>
        <p:spPr bwMode="auto">
          <a:xfrm>
            <a:off x="3881438" y="5365750"/>
            <a:ext cx="12938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000"/>
              <a:t>المفهوم الجديد</a:t>
            </a:r>
            <a:endParaRPr lang="en-US" altLang="en-US" sz="2000"/>
          </a:p>
        </p:txBody>
      </p:sp>
      <p:sp>
        <p:nvSpPr>
          <p:cNvPr id="11271" name="Text Box 18"/>
          <p:cNvSpPr txBox="1">
            <a:spLocks noChangeArrowheads="1"/>
          </p:cNvSpPr>
          <p:nvPr/>
        </p:nvSpPr>
        <p:spPr bwMode="auto">
          <a:xfrm rot="-5400000">
            <a:off x="1643062" y="5276851"/>
            <a:ext cx="70961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ar-SA" altLang="en-US" sz="1600" b="1" i="1"/>
              <a:t>التكاليف</a:t>
            </a:r>
            <a:endParaRPr lang="en-US" altLang="en-US" sz="1600" b="1" i="1"/>
          </a:p>
        </p:txBody>
      </p:sp>
      <p:sp>
        <p:nvSpPr>
          <p:cNvPr id="11272" name="Text Box 19"/>
          <p:cNvSpPr txBox="1">
            <a:spLocks noChangeArrowheads="1"/>
          </p:cNvSpPr>
          <p:nvPr/>
        </p:nvSpPr>
        <p:spPr bwMode="auto">
          <a:xfrm>
            <a:off x="5507038" y="5226050"/>
            <a:ext cx="3603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a:cs typeface="Times New Roman" panose="02020603050405020304" pitchFamily="18" charset="0"/>
              </a:rPr>
              <a:t>4</a:t>
            </a:r>
            <a:r>
              <a:rPr lang="en-US" altLang="en-US" sz="1200">
                <a:latin typeface="Symbol" panose="05050102010706020507" pitchFamily="18" charset="2"/>
                <a:cs typeface="Times New Roman" panose="02020603050405020304" pitchFamily="18" charset="0"/>
              </a:rPr>
              <a:t>s</a:t>
            </a:r>
            <a:endParaRPr lang="en-US" altLang="en-US" sz="1200">
              <a:cs typeface="Times New Roman" panose="02020603050405020304" pitchFamily="18" charset="0"/>
            </a:endParaRPr>
          </a:p>
        </p:txBody>
      </p:sp>
      <p:sp>
        <p:nvSpPr>
          <p:cNvPr id="11273" name="Text Box 20"/>
          <p:cNvSpPr txBox="1">
            <a:spLocks noChangeArrowheads="1"/>
          </p:cNvSpPr>
          <p:nvPr/>
        </p:nvSpPr>
        <p:spPr bwMode="auto">
          <a:xfrm>
            <a:off x="5953125" y="5584825"/>
            <a:ext cx="3603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a:cs typeface="Times New Roman" panose="02020603050405020304" pitchFamily="18" charset="0"/>
              </a:rPr>
              <a:t>5</a:t>
            </a:r>
            <a:r>
              <a:rPr lang="en-US" altLang="en-US" sz="1200">
                <a:latin typeface="Symbol" panose="05050102010706020507" pitchFamily="18" charset="2"/>
                <a:cs typeface="Times New Roman" panose="02020603050405020304" pitchFamily="18" charset="0"/>
              </a:rPr>
              <a:t>s</a:t>
            </a:r>
            <a:endParaRPr lang="en-US" altLang="en-US" sz="1200">
              <a:cs typeface="Times New Roman" panose="02020603050405020304" pitchFamily="18" charset="0"/>
            </a:endParaRPr>
          </a:p>
        </p:txBody>
      </p:sp>
      <p:sp>
        <p:nvSpPr>
          <p:cNvPr id="11274" name="Text Box 21"/>
          <p:cNvSpPr txBox="1">
            <a:spLocks noChangeArrowheads="1"/>
          </p:cNvSpPr>
          <p:nvPr/>
        </p:nvSpPr>
        <p:spPr bwMode="auto">
          <a:xfrm>
            <a:off x="6245225" y="5911850"/>
            <a:ext cx="3603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a:cs typeface="Times New Roman" panose="02020603050405020304" pitchFamily="18" charset="0"/>
              </a:rPr>
              <a:t>6</a:t>
            </a:r>
            <a:r>
              <a:rPr lang="en-US" altLang="en-US" sz="1200">
                <a:latin typeface="Symbol" panose="05050102010706020507" pitchFamily="18" charset="2"/>
                <a:cs typeface="Times New Roman" panose="02020603050405020304" pitchFamily="18" charset="0"/>
              </a:rPr>
              <a:t>s</a:t>
            </a:r>
            <a:endParaRPr lang="en-US" altLang="en-US" sz="1200">
              <a:cs typeface="Times New Roman" panose="02020603050405020304" pitchFamily="18" charset="0"/>
            </a:endParaRPr>
          </a:p>
        </p:txBody>
      </p:sp>
      <p:sp>
        <p:nvSpPr>
          <p:cNvPr id="11275" name="Freeform 22"/>
          <p:cNvSpPr>
            <a:spLocks/>
          </p:cNvSpPr>
          <p:nvPr/>
        </p:nvSpPr>
        <p:spPr bwMode="auto">
          <a:xfrm>
            <a:off x="2208213" y="4530725"/>
            <a:ext cx="4613275" cy="2003425"/>
          </a:xfrm>
          <a:custGeom>
            <a:avLst/>
            <a:gdLst>
              <a:gd name="T0" fmla="*/ 2147483647 w 2483"/>
              <a:gd name="T1" fmla="*/ 0 h 1176"/>
              <a:gd name="T2" fmla="*/ 2147483647 w 2483"/>
              <a:gd name="T3" fmla="*/ 420979831 h 1176"/>
              <a:gd name="T4" fmla="*/ 2147483647 w 2483"/>
              <a:gd name="T5" fmla="*/ 937769889 h 1176"/>
              <a:gd name="T6" fmla="*/ 2147483647 w 2483"/>
              <a:gd name="T7" fmla="*/ 1001642663 h 1176"/>
              <a:gd name="T8" fmla="*/ 2147483647 w 2483"/>
              <a:gd name="T9" fmla="*/ 1518430697 h 1176"/>
              <a:gd name="T10" fmla="*/ 2147483647 w 2483"/>
              <a:gd name="T11" fmla="*/ 1904570688 h 1176"/>
              <a:gd name="T12" fmla="*/ 2147483647 w 2483"/>
              <a:gd name="T13" fmla="*/ 2147483647 h 1176"/>
              <a:gd name="T14" fmla="*/ 2147483647 w 2483"/>
              <a:gd name="T15" fmla="*/ 2147483647 h 1176"/>
              <a:gd name="T16" fmla="*/ 1705189230 w 2483"/>
              <a:gd name="T17" fmla="*/ 2147483647 h 1176"/>
              <a:gd name="T18" fmla="*/ 0 w 2483"/>
              <a:gd name="T19" fmla="*/ 2147483647 h 1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83"/>
              <a:gd name="T31" fmla="*/ 0 h 1176"/>
              <a:gd name="T32" fmla="*/ 2483 w 2483"/>
              <a:gd name="T33" fmla="*/ 1176 h 1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83" h="1176">
                <a:moveTo>
                  <a:pt x="2483" y="0"/>
                </a:moveTo>
                <a:cubicBezTo>
                  <a:pt x="2472" y="26"/>
                  <a:pt x="2451" y="91"/>
                  <a:pt x="2416" y="145"/>
                </a:cubicBezTo>
                <a:cubicBezTo>
                  <a:pt x="2381" y="199"/>
                  <a:pt x="2300" y="290"/>
                  <a:pt x="2272" y="323"/>
                </a:cubicBezTo>
                <a:cubicBezTo>
                  <a:pt x="2244" y="356"/>
                  <a:pt x="2287" y="312"/>
                  <a:pt x="2250" y="345"/>
                </a:cubicBezTo>
                <a:cubicBezTo>
                  <a:pt x="2213" y="378"/>
                  <a:pt x="2124" y="471"/>
                  <a:pt x="2050" y="523"/>
                </a:cubicBezTo>
                <a:cubicBezTo>
                  <a:pt x="1976" y="575"/>
                  <a:pt x="1916" y="604"/>
                  <a:pt x="1805" y="656"/>
                </a:cubicBezTo>
                <a:cubicBezTo>
                  <a:pt x="1694" y="708"/>
                  <a:pt x="1509" y="786"/>
                  <a:pt x="1383" y="834"/>
                </a:cubicBezTo>
                <a:cubicBezTo>
                  <a:pt x="1257" y="882"/>
                  <a:pt x="1198" y="904"/>
                  <a:pt x="1050" y="945"/>
                </a:cubicBezTo>
                <a:cubicBezTo>
                  <a:pt x="902" y="986"/>
                  <a:pt x="669" y="1039"/>
                  <a:pt x="494" y="1078"/>
                </a:cubicBezTo>
                <a:cubicBezTo>
                  <a:pt x="319" y="1117"/>
                  <a:pt x="103" y="1156"/>
                  <a:pt x="0" y="1176"/>
                </a:cubicBezTo>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SA" altLang="en-US"/>
          </a:p>
        </p:txBody>
      </p:sp>
      <p:sp>
        <p:nvSpPr>
          <p:cNvPr id="11276" name="Freeform 23"/>
          <p:cNvSpPr>
            <a:spLocks/>
          </p:cNvSpPr>
          <p:nvPr/>
        </p:nvSpPr>
        <p:spPr bwMode="auto">
          <a:xfrm flipH="1">
            <a:off x="2208213" y="4527550"/>
            <a:ext cx="4613275" cy="2003425"/>
          </a:xfrm>
          <a:custGeom>
            <a:avLst/>
            <a:gdLst>
              <a:gd name="T0" fmla="*/ 2147483647 w 2483"/>
              <a:gd name="T1" fmla="*/ 0 h 1176"/>
              <a:gd name="T2" fmla="*/ 2147483647 w 2483"/>
              <a:gd name="T3" fmla="*/ 420979831 h 1176"/>
              <a:gd name="T4" fmla="*/ 2147483647 w 2483"/>
              <a:gd name="T5" fmla="*/ 937769889 h 1176"/>
              <a:gd name="T6" fmla="*/ 2147483647 w 2483"/>
              <a:gd name="T7" fmla="*/ 1001642663 h 1176"/>
              <a:gd name="T8" fmla="*/ 2147483647 w 2483"/>
              <a:gd name="T9" fmla="*/ 1518430697 h 1176"/>
              <a:gd name="T10" fmla="*/ 2147483647 w 2483"/>
              <a:gd name="T11" fmla="*/ 1904570688 h 1176"/>
              <a:gd name="T12" fmla="*/ 2147483647 w 2483"/>
              <a:gd name="T13" fmla="*/ 2147483647 h 1176"/>
              <a:gd name="T14" fmla="*/ 2147483647 w 2483"/>
              <a:gd name="T15" fmla="*/ 2147483647 h 1176"/>
              <a:gd name="T16" fmla="*/ 1705189230 w 2483"/>
              <a:gd name="T17" fmla="*/ 2147483647 h 1176"/>
              <a:gd name="T18" fmla="*/ 0 w 2483"/>
              <a:gd name="T19" fmla="*/ 2147483647 h 1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83"/>
              <a:gd name="T31" fmla="*/ 0 h 1176"/>
              <a:gd name="T32" fmla="*/ 2483 w 2483"/>
              <a:gd name="T33" fmla="*/ 1176 h 1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83" h="1176">
                <a:moveTo>
                  <a:pt x="2483" y="0"/>
                </a:moveTo>
                <a:cubicBezTo>
                  <a:pt x="2472" y="26"/>
                  <a:pt x="2451" y="91"/>
                  <a:pt x="2416" y="145"/>
                </a:cubicBezTo>
                <a:cubicBezTo>
                  <a:pt x="2381" y="199"/>
                  <a:pt x="2300" y="290"/>
                  <a:pt x="2272" y="323"/>
                </a:cubicBezTo>
                <a:cubicBezTo>
                  <a:pt x="2244" y="356"/>
                  <a:pt x="2287" y="312"/>
                  <a:pt x="2250" y="345"/>
                </a:cubicBezTo>
                <a:cubicBezTo>
                  <a:pt x="2213" y="378"/>
                  <a:pt x="2124" y="471"/>
                  <a:pt x="2050" y="523"/>
                </a:cubicBezTo>
                <a:cubicBezTo>
                  <a:pt x="1976" y="575"/>
                  <a:pt x="1916" y="604"/>
                  <a:pt x="1805" y="656"/>
                </a:cubicBezTo>
                <a:cubicBezTo>
                  <a:pt x="1694" y="708"/>
                  <a:pt x="1509" y="786"/>
                  <a:pt x="1383" y="834"/>
                </a:cubicBezTo>
                <a:cubicBezTo>
                  <a:pt x="1257" y="882"/>
                  <a:pt x="1198" y="904"/>
                  <a:pt x="1050" y="945"/>
                </a:cubicBezTo>
                <a:cubicBezTo>
                  <a:pt x="902" y="986"/>
                  <a:pt x="669" y="1039"/>
                  <a:pt x="494" y="1078"/>
                </a:cubicBezTo>
                <a:cubicBezTo>
                  <a:pt x="319" y="1117"/>
                  <a:pt x="103" y="1156"/>
                  <a:pt x="0" y="1176"/>
                </a:cubicBezTo>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SA" altLang="en-US"/>
          </a:p>
        </p:txBody>
      </p:sp>
      <p:sp>
        <p:nvSpPr>
          <p:cNvPr id="11277" name="Freeform 24"/>
          <p:cNvSpPr>
            <a:spLocks/>
          </p:cNvSpPr>
          <p:nvPr/>
        </p:nvSpPr>
        <p:spPr bwMode="auto">
          <a:xfrm>
            <a:off x="2232025" y="5470525"/>
            <a:ext cx="4613275" cy="1063625"/>
          </a:xfrm>
          <a:custGeom>
            <a:avLst/>
            <a:gdLst>
              <a:gd name="T0" fmla="*/ 2147483647 w 2483"/>
              <a:gd name="T1" fmla="*/ 0 h 1176"/>
              <a:gd name="T2" fmla="*/ 2147483647 w 2483"/>
              <a:gd name="T3" fmla="*/ 118591481 h 1176"/>
              <a:gd name="T4" fmla="*/ 2147483647 w 2483"/>
              <a:gd name="T5" fmla="*/ 264173341 h 1176"/>
              <a:gd name="T6" fmla="*/ 2147483647 w 2483"/>
              <a:gd name="T7" fmla="*/ 282166323 h 1176"/>
              <a:gd name="T8" fmla="*/ 2147483647 w 2483"/>
              <a:gd name="T9" fmla="*/ 427748125 h 1176"/>
              <a:gd name="T10" fmla="*/ 2147483647 w 2483"/>
              <a:gd name="T11" fmla="*/ 536524652 h 1176"/>
              <a:gd name="T12" fmla="*/ 2147483647 w 2483"/>
              <a:gd name="T13" fmla="*/ 682106454 h 1176"/>
              <a:gd name="T14" fmla="*/ 2147483647 w 2483"/>
              <a:gd name="T15" fmla="*/ 772889885 h 1176"/>
              <a:gd name="T16" fmla="*/ 1705189230 w 2483"/>
              <a:gd name="T17" fmla="*/ 881667203 h 1176"/>
              <a:gd name="T18" fmla="*/ 0 w 2483"/>
              <a:gd name="T19" fmla="*/ 961819137 h 1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83"/>
              <a:gd name="T31" fmla="*/ 0 h 1176"/>
              <a:gd name="T32" fmla="*/ 2483 w 2483"/>
              <a:gd name="T33" fmla="*/ 1176 h 1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83" h="1176">
                <a:moveTo>
                  <a:pt x="2483" y="0"/>
                </a:moveTo>
                <a:cubicBezTo>
                  <a:pt x="2472" y="26"/>
                  <a:pt x="2451" y="91"/>
                  <a:pt x="2416" y="145"/>
                </a:cubicBezTo>
                <a:cubicBezTo>
                  <a:pt x="2381" y="199"/>
                  <a:pt x="2300" y="290"/>
                  <a:pt x="2272" y="323"/>
                </a:cubicBezTo>
                <a:cubicBezTo>
                  <a:pt x="2244" y="356"/>
                  <a:pt x="2287" y="312"/>
                  <a:pt x="2250" y="345"/>
                </a:cubicBezTo>
                <a:cubicBezTo>
                  <a:pt x="2213" y="378"/>
                  <a:pt x="2124" y="471"/>
                  <a:pt x="2050" y="523"/>
                </a:cubicBezTo>
                <a:cubicBezTo>
                  <a:pt x="1976" y="575"/>
                  <a:pt x="1916" y="604"/>
                  <a:pt x="1805" y="656"/>
                </a:cubicBezTo>
                <a:cubicBezTo>
                  <a:pt x="1694" y="708"/>
                  <a:pt x="1509" y="786"/>
                  <a:pt x="1383" y="834"/>
                </a:cubicBezTo>
                <a:cubicBezTo>
                  <a:pt x="1257" y="882"/>
                  <a:pt x="1198" y="904"/>
                  <a:pt x="1050" y="945"/>
                </a:cubicBezTo>
                <a:cubicBezTo>
                  <a:pt x="902" y="986"/>
                  <a:pt x="669" y="1039"/>
                  <a:pt x="494" y="1078"/>
                </a:cubicBezTo>
                <a:cubicBezTo>
                  <a:pt x="319" y="1117"/>
                  <a:pt x="103" y="1156"/>
                  <a:pt x="0" y="1176"/>
                </a:cubicBezTo>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SA" altLang="en-US"/>
          </a:p>
        </p:txBody>
      </p:sp>
      <p:sp>
        <p:nvSpPr>
          <p:cNvPr id="11278" name="Freeform 25"/>
          <p:cNvSpPr>
            <a:spLocks/>
          </p:cNvSpPr>
          <p:nvPr/>
        </p:nvSpPr>
        <p:spPr bwMode="auto">
          <a:xfrm>
            <a:off x="2208213" y="6126163"/>
            <a:ext cx="4613275" cy="407987"/>
          </a:xfrm>
          <a:custGeom>
            <a:avLst/>
            <a:gdLst>
              <a:gd name="T0" fmla="*/ 2147483647 w 2483"/>
              <a:gd name="T1" fmla="*/ 0 h 1176"/>
              <a:gd name="T2" fmla="*/ 2147483647 w 2483"/>
              <a:gd name="T3" fmla="*/ 17495910 h 1176"/>
              <a:gd name="T4" fmla="*/ 2147483647 w 2483"/>
              <a:gd name="T5" fmla="*/ 38973855 h 1176"/>
              <a:gd name="T6" fmla="*/ 2147483647 w 2483"/>
              <a:gd name="T7" fmla="*/ 41628545 h 1176"/>
              <a:gd name="T8" fmla="*/ 2147483647 w 2483"/>
              <a:gd name="T9" fmla="*/ 63106148 h 1176"/>
              <a:gd name="T10" fmla="*/ 2147483647 w 2483"/>
              <a:gd name="T11" fmla="*/ 79154324 h 1176"/>
              <a:gd name="T12" fmla="*/ 2147483647 w 2483"/>
              <a:gd name="T13" fmla="*/ 100632285 h 1176"/>
              <a:gd name="T14" fmla="*/ 2147483647 w 2483"/>
              <a:gd name="T15" fmla="*/ 114025771 h 1176"/>
              <a:gd name="T16" fmla="*/ 1705189230 w 2483"/>
              <a:gd name="T17" fmla="*/ 130073600 h 1176"/>
              <a:gd name="T18" fmla="*/ 0 w 2483"/>
              <a:gd name="T19" fmla="*/ 141898626 h 11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83"/>
              <a:gd name="T31" fmla="*/ 0 h 1176"/>
              <a:gd name="T32" fmla="*/ 2483 w 2483"/>
              <a:gd name="T33" fmla="*/ 1176 h 11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83" h="1176">
                <a:moveTo>
                  <a:pt x="2483" y="0"/>
                </a:moveTo>
                <a:cubicBezTo>
                  <a:pt x="2472" y="26"/>
                  <a:pt x="2451" y="91"/>
                  <a:pt x="2416" y="145"/>
                </a:cubicBezTo>
                <a:cubicBezTo>
                  <a:pt x="2381" y="199"/>
                  <a:pt x="2300" y="290"/>
                  <a:pt x="2272" y="323"/>
                </a:cubicBezTo>
                <a:cubicBezTo>
                  <a:pt x="2244" y="356"/>
                  <a:pt x="2287" y="312"/>
                  <a:pt x="2250" y="345"/>
                </a:cubicBezTo>
                <a:cubicBezTo>
                  <a:pt x="2213" y="378"/>
                  <a:pt x="2124" y="471"/>
                  <a:pt x="2050" y="523"/>
                </a:cubicBezTo>
                <a:cubicBezTo>
                  <a:pt x="1976" y="575"/>
                  <a:pt x="1916" y="604"/>
                  <a:pt x="1805" y="656"/>
                </a:cubicBezTo>
                <a:cubicBezTo>
                  <a:pt x="1694" y="708"/>
                  <a:pt x="1509" y="786"/>
                  <a:pt x="1383" y="834"/>
                </a:cubicBezTo>
                <a:cubicBezTo>
                  <a:pt x="1257" y="882"/>
                  <a:pt x="1198" y="904"/>
                  <a:pt x="1050" y="945"/>
                </a:cubicBezTo>
                <a:cubicBezTo>
                  <a:pt x="902" y="986"/>
                  <a:pt x="669" y="1039"/>
                  <a:pt x="494" y="1078"/>
                </a:cubicBezTo>
                <a:cubicBezTo>
                  <a:pt x="319" y="1117"/>
                  <a:pt x="103" y="1156"/>
                  <a:pt x="0" y="1176"/>
                </a:cubicBezTo>
              </a:path>
            </a:pathLst>
          </a:cu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SA" altLang="en-US"/>
          </a:p>
        </p:txBody>
      </p:sp>
      <p:sp>
        <p:nvSpPr>
          <p:cNvPr id="71706" name="AutoShape 26"/>
          <p:cNvSpPr>
            <a:spLocks noChangeArrowheads="1"/>
          </p:cNvSpPr>
          <p:nvPr/>
        </p:nvSpPr>
        <p:spPr bwMode="auto">
          <a:xfrm>
            <a:off x="4348163" y="5880100"/>
            <a:ext cx="357187" cy="327025"/>
          </a:xfrm>
          <a:prstGeom prst="star24">
            <a:avLst>
              <a:gd name="adj" fmla="val 37500"/>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lgn="l" rtl="0">
              <a:defRPr/>
            </a:pPr>
            <a:endParaRPr lang="en-US"/>
          </a:p>
        </p:txBody>
      </p:sp>
      <p:sp>
        <p:nvSpPr>
          <p:cNvPr id="71707" name="AutoShape 27"/>
          <p:cNvSpPr>
            <a:spLocks noChangeArrowheads="1"/>
          </p:cNvSpPr>
          <p:nvPr/>
        </p:nvSpPr>
        <p:spPr bwMode="auto">
          <a:xfrm>
            <a:off x="4972050" y="6018213"/>
            <a:ext cx="357188" cy="327025"/>
          </a:xfrm>
          <a:prstGeom prst="star24">
            <a:avLst>
              <a:gd name="adj" fmla="val 37500"/>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lgn="l" rtl="0">
              <a:defRPr/>
            </a:pPr>
            <a:endParaRPr lang="en-US"/>
          </a:p>
        </p:txBody>
      </p:sp>
      <p:sp>
        <p:nvSpPr>
          <p:cNvPr id="71708" name="AutoShape 28"/>
          <p:cNvSpPr>
            <a:spLocks noChangeArrowheads="1"/>
          </p:cNvSpPr>
          <p:nvPr/>
        </p:nvSpPr>
        <p:spPr bwMode="auto">
          <a:xfrm>
            <a:off x="5595938" y="6137275"/>
            <a:ext cx="357187" cy="327025"/>
          </a:xfrm>
          <a:prstGeom prst="star24">
            <a:avLst>
              <a:gd name="adj" fmla="val 37500"/>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lgn="l" rtl="0">
              <a:defRPr/>
            </a:pPr>
            <a:endParaRPr lang="en-US"/>
          </a:p>
        </p:txBody>
      </p:sp>
      <p:sp>
        <p:nvSpPr>
          <p:cNvPr id="27" name="Rectangle 2"/>
          <p:cNvSpPr txBox="1">
            <a:spLocks noChangeArrowheads="1"/>
          </p:cNvSpPr>
          <p:nvPr/>
        </p:nvSpPr>
        <p:spPr bwMode="auto">
          <a:xfrm>
            <a:off x="457200" y="152400"/>
            <a:ext cx="8229600" cy="11430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a:lstStyle/>
          <a:p>
            <a:pPr marL="342900" indent="-342900" algn="ctr">
              <a:spcBef>
                <a:spcPct val="20000"/>
              </a:spcBef>
              <a:defRPr/>
            </a:pPr>
            <a:r>
              <a:rPr lang="ar-SA" sz="5400" b="1" kern="0" dirty="0">
                <a:latin typeface="+mn-lt"/>
                <a:cs typeface="+mn-cs"/>
              </a:rPr>
              <a:t>تكلفة </a:t>
            </a:r>
            <a:r>
              <a:rPr lang="ar-SA" sz="5400" b="1" kern="0" dirty="0">
                <a:solidFill>
                  <a:srgbClr val="FF0000"/>
                </a:solidFill>
                <a:latin typeface="+mn-lt"/>
                <a:cs typeface="+mn-cs"/>
              </a:rPr>
              <a:t>6سيجما</a:t>
            </a:r>
            <a:endParaRPr lang="en-US" sz="5400" b="1" kern="0" dirty="0">
              <a:solidFill>
                <a:srgbClr val="FF0000"/>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905000" y="1219200"/>
          <a:ext cx="7086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762000" y="1905000"/>
            <a:ext cx="4422775" cy="534988"/>
          </a:xfrm>
          <a:prstGeom prst="rect">
            <a:avLst/>
          </a:prstGeom>
        </p:spPr>
        <p:txBody>
          <a:bodyPr>
            <a:spAutoFit/>
          </a:bodyPr>
          <a:lstStyle/>
          <a:p>
            <a:pPr marL="342900" indent="-342900">
              <a:lnSpc>
                <a:spcPct val="90000"/>
              </a:lnSpc>
              <a:spcBef>
                <a:spcPct val="20000"/>
              </a:spcBef>
              <a:buFontTx/>
              <a:buChar char="•"/>
              <a:defRPr/>
            </a:pPr>
            <a:r>
              <a:rPr lang="ar-SA" sz="3200" b="1" kern="0" dirty="0">
                <a:solidFill>
                  <a:schemeClr val="accent2"/>
                </a:solidFill>
              </a:rPr>
              <a:t>الكيفية المناسبة لأداء العملية</a:t>
            </a:r>
          </a:p>
        </p:txBody>
      </p:sp>
      <p:sp>
        <p:nvSpPr>
          <p:cNvPr id="8" name="Rectangle 7"/>
          <p:cNvSpPr/>
          <p:nvPr/>
        </p:nvSpPr>
        <p:spPr>
          <a:xfrm>
            <a:off x="457200" y="3200400"/>
            <a:ext cx="3579813" cy="1255713"/>
          </a:xfrm>
          <a:prstGeom prst="rect">
            <a:avLst/>
          </a:prstGeom>
        </p:spPr>
        <p:txBody>
          <a:bodyPr>
            <a:spAutoFit/>
          </a:bodyPr>
          <a:lstStyle/>
          <a:p>
            <a:pPr marL="342900" indent="-342900">
              <a:lnSpc>
                <a:spcPct val="90000"/>
              </a:lnSpc>
              <a:spcBef>
                <a:spcPct val="20000"/>
              </a:spcBef>
              <a:buFontTx/>
              <a:buChar char="•"/>
              <a:defRPr/>
            </a:pPr>
            <a:r>
              <a:rPr lang="ar-SA" sz="2800" b="1" kern="0" dirty="0">
                <a:solidFill>
                  <a:schemeClr val="accent2"/>
                </a:solidFill>
              </a:rPr>
              <a:t>لتقليل العيوب لتحسين رضاء العملاء وتقليل التكاليف</a:t>
            </a:r>
          </a:p>
        </p:txBody>
      </p:sp>
      <p:sp>
        <p:nvSpPr>
          <p:cNvPr id="9" name="Rectangle 8"/>
          <p:cNvSpPr/>
          <p:nvPr/>
        </p:nvSpPr>
        <p:spPr>
          <a:xfrm>
            <a:off x="1219200" y="4648200"/>
            <a:ext cx="4572000" cy="868363"/>
          </a:xfrm>
          <a:prstGeom prst="rect">
            <a:avLst/>
          </a:prstGeom>
        </p:spPr>
        <p:txBody>
          <a:bodyPr>
            <a:spAutoFit/>
          </a:bodyPr>
          <a:lstStyle/>
          <a:p>
            <a:pPr marL="342900" indent="-342900">
              <a:lnSpc>
                <a:spcPct val="90000"/>
              </a:lnSpc>
              <a:spcBef>
                <a:spcPct val="20000"/>
              </a:spcBef>
              <a:buFontTx/>
              <a:buChar char="•"/>
              <a:defRPr/>
            </a:pPr>
            <a:r>
              <a:rPr lang="ar-SA" sz="2800" b="1" kern="0" dirty="0">
                <a:solidFill>
                  <a:schemeClr val="accent2"/>
                </a:solidFill>
              </a:rPr>
              <a:t>تزيد من فعالية العملية لتعزيز رضا العميل وتحسين أساسيات الشركة.</a:t>
            </a:r>
          </a:p>
        </p:txBody>
      </p:sp>
      <p:sp>
        <p:nvSpPr>
          <p:cNvPr id="12294" name="Rectangle 2"/>
          <p:cNvSpPr>
            <a:spLocks noGrp="1" noChangeArrowheads="1"/>
          </p:cNvSpPr>
          <p:nvPr>
            <p:ph type="title"/>
          </p:nvPr>
        </p:nvSpPr>
        <p:spPr>
          <a:xfrm>
            <a:off x="457200" y="76200"/>
            <a:ext cx="8229600" cy="1143000"/>
          </a:xfrm>
        </p:spPr>
        <p:txBody>
          <a:bodyPr/>
          <a:lstStyle/>
          <a:p>
            <a:pPr eaLnBrk="1" hangingPunct="1"/>
            <a:r>
              <a:rPr lang="ar-SA" altLang="en-US" sz="5400" b="1" smtClean="0"/>
              <a:t>أسلوب الجودة </a:t>
            </a:r>
            <a:r>
              <a:rPr lang="ar-SA" altLang="en-US" sz="5400" b="1" smtClean="0">
                <a:solidFill>
                  <a:srgbClr val="FF0000"/>
                </a:solidFill>
              </a:rPr>
              <a:t>6سيجما</a:t>
            </a:r>
            <a:endParaRPr lang="en-US" altLang="en-US" sz="5400" b="1"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ar-SA" altLang="en-US" sz="4800" b="1" smtClean="0">
                <a:solidFill>
                  <a:srgbClr val="FF0000"/>
                </a:solidFill>
              </a:rPr>
              <a:t>6سيجما : </a:t>
            </a:r>
            <a:r>
              <a:rPr lang="ar-SA" altLang="en-US" sz="4000" b="1" smtClean="0"/>
              <a:t>العملية ومدخلاتها ومخرجاتها في </a:t>
            </a:r>
            <a:endParaRPr lang="en-US" altLang="en-US" sz="4800" b="1" smtClean="0"/>
          </a:p>
        </p:txBody>
      </p:sp>
      <p:grpSp>
        <p:nvGrpSpPr>
          <p:cNvPr id="13315" name="Group 4"/>
          <p:cNvGrpSpPr>
            <a:grpSpLocks noChangeAspect="1"/>
          </p:cNvGrpSpPr>
          <p:nvPr/>
        </p:nvGrpSpPr>
        <p:grpSpPr bwMode="auto">
          <a:xfrm>
            <a:off x="0" y="2133600"/>
            <a:ext cx="9144000" cy="3687763"/>
            <a:chOff x="2683" y="10318"/>
            <a:chExt cx="6074" cy="2451"/>
          </a:xfrm>
        </p:grpSpPr>
        <p:sp>
          <p:nvSpPr>
            <p:cNvPr id="13316" name="AutoShape 5"/>
            <p:cNvSpPr>
              <a:spLocks noChangeAspect="1" noChangeArrowheads="1" noTextEdit="1"/>
            </p:cNvSpPr>
            <p:nvPr/>
          </p:nvSpPr>
          <p:spPr bwMode="auto">
            <a:xfrm>
              <a:off x="2683" y="10318"/>
              <a:ext cx="6074" cy="2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17" name="Text Box 6"/>
            <p:cNvSpPr txBox="1">
              <a:spLocks noChangeArrowheads="1"/>
            </p:cNvSpPr>
            <p:nvPr/>
          </p:nvSpPr>
          <p:spPr bwMode="auto">
            <a:xfrm>
              <a:off x="4867" y="11100"/>
              <a:ext cx="1810" cy="871"/>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2800">
                  <a:cs typeface="Times New Roman" panose="02020603050405020304" pitchFamily="18" charset="0"/>
                </a:rPr>
                <a:t>العملية أو النشاط</a:t>
              </a:r>
              <a:endParaRPr lang="en-US" altLang="en-US" sz="2500"/>
            </a:p>
            <a:p>
              <a:pPr algn="ctr"/>
              <a:r>
                <a:rPr lang="ar-SA" altLang="en-US" sz="2800" i="1">
                  <a:cs typeface="Times New Roman" panose="02020603050405020304" pitchFamily="18" charset="0"/>
                </a:rPr>
                <a:t>مواصفات العملية</a:t>
              </a:r>
              <a:endParaRPr lang="ar-SA" altLang="en-US" sz="4000"/>
            </a:p>
          </p:txBody>
        </p:sp>
        <p:sp>
          <p:nvSpPr>
            <p:cNvPr id="13318" name="Line 7"/>
            <p:cNvSpPr>
              <a:spLocks noChangeShapeType="1"/>
            </p:cNvSpPr>
            <p:nvPr/>
          </p:nvSpPr>
          <p:spPr bwMode="auto">
            <a:xfrm>
              <a:off x="6667" y="11510"/>
              <a:ext cx="207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9" name="Text Box 8"/>
            <p:cNvSpPr txBox="1">
              <a:spLocks noChangeArrowheads="1"/>
            </p:cNvSpPr>
            <p:nvPr/>
          </p:nvSpPr>
          <p:spPr bwMode="auto">
            <a:xfrm>
              <a:off x="6867" y="11150"/>
              <a:ext cx="1610" cy="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3200">
                  <a:cs typeface="Times New Roman" panose="02020603050405020304" pitchFamily="18" charset="0"/>
                </a:rPr>
                <a:t>المخرجات (</a:t>
              </a:r>
              <a:r>
                <a:rPr lang="en-US" altLang="en-US" sz="3200">
                  <a:cs typeface="Times New Roman" panose="02020603050405020304" pitchFamily="18" charset="0"/>
                </a:rPr>
                <a:t>Y</a:t>
              </a:r>
              <a:r>
                <a:rPr lang="ar-SA" altLang="en-US" sz="3200">
                  <a:cs typeface="Times New Roman" panose="02020603050405020304" pitchFamily="18" charset="0"/>
                </a:rPr>
                <a:t>)</a:t>
              </a:r>
              <a:endParaRPr lang="en-US" altLang="en-US" sz="2900"/>
            </a:p>
            <a:p>
              <a:r>
                <a:rPr lang="ar-SA" altLang="en-US" sz="3200" i="1">
                  <a:cs typeface="Times New Roman" panose="02020603050405020304" pitchFamily="18" charset="0"/>
                </a:rPr>
                <a:t>مواصفات المنتج</a:t>
              </a:r>
              <a:endParaRPr lang="ar-SA" altLang="en-US" sz="4400"/>
            </a:p>
          </p:txBody>
        </p:sp>
        <p:sp>
          <p:nvSpPr>
            <p:cNvPr id="13320" name="Line 9"/>
            <p:cNvSpPr>
              <a:spLocks noChangeShapeType="1"/>
            </p:cNvSpPr>
            <p:nvPr/>
          </p:nvSpPr>
          <p:spPr bwMode="auto">
            <a:xfrm flipH="1" flipV="1">
              <a:off x="4630" y="10630"/>
              <a:ext cx="460" cy="46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3321" name="Line 10"/>
            <p:cNvSpPr>
              <a:spLocks noChangeShapeType="1"/>
            </p:cNvSpPr>
            <p:nvPr/>
          </p:nvSpPr>
          <p:spPr bwMode="auto">
            <a:xfrm flipH="1" flipV="1">
              <a:off x="5103" y="10630"/>
              <a:ext cx="460" cy="46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3322" name="Line 11"/>
            <p:cNvSpPr>
              <a:spLocks noChangeShapeType="1"/>
            </p:cNvSpPr>
            <p:nvPr/>
          </p:nvSpPr>
          <p:spPr bwMode="auto">
            <a:xfrm flipH="1" flipV="1">
              <a:off x="5576" y="10630"/>
              <a:ext cx="460" cy="46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3323" name="Line 12"/>
            <p:cNvSpPr>
              <a:spLocks noChangeShapeType="1"/>
            </p:cNvSpPr>
            <p:nvPr/>
          </p:nvSpPr>
          <p:spPr bwMode="auto">
            <a:xfrm flipH="1" flipV="1">
              <a:off x="6050" y="10630"/>
              <a:ext cx="460" cy="46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3324" name="Line 13"/>
            <p:cNvSpPr>
              <a:spLocks noChangeShapeType="1"/>
            </p:cNvSpPr>
            <p:nvPr/>
          </p:nvSpPr>
          <p:spPr bwMode="auto">
            <a:xfrm flipV="1">
              <a:off x="4613" y="11964"/>
              <a:ext cx="460" cy="4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5" name="Line 14"/>
            <p:cNvSpPr>
              <a:spLocks noChangeShapeType="1"/>
            </p:cNvSpPr>
            <p:nvPr/>
          </p:nvSpPr>
          <p:spPr bwMode="auto">
            <a:xfrm flipV="1">
              <a:off x="5086" y="11964"/>
              <a:ext cx="460" cy="4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6" name="Line 15"/>
            <p:cNvSpPr>
              <a:spLocks noChangeShapeType="1"/>
            </p:cNvSpPr>
            <p:nvPr/>
          </p:nvSpPr>
          <p:spPr bwMode="auto">
            <a:xfrm flipV="1">
              <a:off x="5559" y="11964"/>
              <a:ext cx="460" cy="4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7" name="Line 16"/>
            <p:cNvSpPr>
              <a:spLocks noChangeShapeType="1"/>
            </p:cNvSpPr>
            <p:nvPr/>
          </p:nvSpPr>
          <p:spPr bwMode="auto">
            <a:xfrm flipV="1">
              <a:off x="6033" y="11964"/>
              <a:ext cx="460" cy="4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8" name="Text Box 17"/>
            <p:cNvSpPr txBox="1">
              <a:spLocks noChangeArrowheads="1"/>
            </p:cNvSpPr>
            <p:nvPr/>
          </p:nvSpPr>
          <p:spPr bwMode="auto">
            <a:xfrm>
              <a:off x="4263" y="10318"/>
              <a:ext cx="2240"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cs typeface="Times New Roman" panose="02020603050405020304" pitchFamily="18" charset="0"/>
                </a:rPr>
                <a:t>X1   X2   X3 …Xn</a:t>
              </a:r>
              <a:endParaRPr lang="en-US" altLang="en-US" sz="4400"/>
            </a:p>
          </p:txBody>
        </p:sp>
        <p:sp>
          <p:nvSpPr>
            <p:cNvPr id="13329" name="Text Box 18"/>
            <p:cNvSpPr txBox="1">
              <a:spLocks noChangeArrowheads="1"/>
            </p:cNvSpPr>
            <p:nvPr/>
          </p:nvSpPr>
          <p:spPr bwMode="auto">
            <a:xfrm>
              <a:off x="4273" y="12359"/>
              <a:ext cx="2240"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cs typeface="Times New Roman" panose="02020603050405020304" pitchFamily="18" charset="0"/>
                </a:rPr>
                <a:t>V1   V2   V3 …Vn</a:t>
              </a:r>
              <a:endParaRPr lang="en-US" altLang="en-US" sz="4400"/>
            </a:p>
          </p:txBody>
        </p:sp>
        <p:sp>
          <p:nvSpPr>
            <p:cNvPr id="13330" name="Text Box 19"/>
            <p:cNvSpPr txBox="1">
              <a:spLocks noChangeArrowheads="1"/>
            </p:cNvSpPr>
            <p:nvPr/>
          </p:nvSpPr>
          <p:spPr bwMode="auto">
            <a:xfrm>
              <a:off x="2683" y="10548"/>
              <a:ext cx="1900"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3200">
                  <a:cs typeface="Times New Roman" panose="02020603050405020304" pitchFamily="18" charset="0"/>
                </a:rPr>
                <a:t>متغيرات المدخلات</a:t>
              </a:r>
              <a:endParaRPr lang="en-US" altLang="en-US" sz="2900"/>
            </a:p>
            <a:p>
              <a:pPr algn="ctr"/>
              <a:r>
                <a:rPr lang="ar-SA" altLang="en-US" sz="3200">
                  <a:cs typeface="Times New Roman" panose="02020603050405020304" pitchFamily="18" charset="0"/>
                </a:rPr>
                <a:t>(عوامل محكومة)</a:t>
              </a:r>
              <a:endParaRPr lang="ar-SA" altLang="en-US" sz="4400"/>
            </a:p>
          </p:txBody>
        </p:sp>
        <p:sp>
          <p:nvSpPr>
            <p:cNvPr id="13331" name="Text Box 20"/>
            <p:cNvSpPr txBox="1">
              <a:spLocks noChangeArrowheads="1"/>
            </p:cNvSpPr>
            <p:nvPr/>
          </p:nvSpPr>
          <p:spPr bwMode="auto">
            <a:xfrm>
              <a:off x="2683" y="11759"/>
              <a:ext cx="2020" cy="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3200">
                  <a:cs typeface="Times New Roman" panose="02020603050405020304" pitchFamily="18" charset="0"/>
                </a:rPr>
                <a:t>متغيرات المدخلات</a:t>
              </a:r>
              <a:endParaRPr lang="en-US" altLang="en-US" sz="2900"/>
            </a:p>
            <a:p>
              <a:pPr algn="ctr"/>
              <a:r>
                <a:rPr lang="ar-SA" altLang="en-US" sz="3200">
                  <a:cs typeface="Times New Roman" panose="02020603050405020304" pitchFamily="18" charset="0"/>
                </a:rPr>
                <a:t>(عوامل غير محكومة)</a:t>
              </a:r>
              <a:endParaRPr lang="ar-SA" altLang="en-US" sz="440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ar-SA" altLang="en-US" sz="4800" b="1" smtClean="0"/>
              <a:t>العناصر الأساسية لتطبيق </a:t>
            </a:r>
            <a:r>
              <a:rPr lang="ar-SA" altLang="en-US" sz="4800" b="1" smtClean="0">
                <a:solidFill>
                  <a:srgbClr val="FF0000"/>
                </a:solidFill>
              </a:rPr>
              <a:t>6سيجما</a:t>
            </a:r>
            <a:endParaRPr lang="en-US" altLang="en-US" sz="4800" b="1" smtClean="0">
              <a:solidFill>
                <a:srgbClr val="FF0000"/>
              </a:solidFill>
            </a:endParaRPr>
          </a:p>
        </p:txBody>
      </p:sp>
      <p:graphicFrame>
        <p:nvGraphicFramePr>
          <p:cNvPr id="11" name="Diagram 10"/>
          <p:cNvGraphicFramePr/>
          <p:nvPr/>
        </p:nvGraphicFramePr>
        <p:xfrm>
          <a:off x="533400" y="16764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0" name="Text Box 6"/>
          <p:cNvSpPr txBox="1">
            <a:spLocks noChangeArrowheads="1"/>
          </p:cNvSpPr>
          <p:nvPr/>
        </p:nvSpPr>
        <p:spPr bwMode="auto">
          <a:xfrm>
            <a:off x="4419600" y="4038600"/>
            <a:ext cx="5270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r>
              <a:rPr lang="ar-SA" altLang="en-US" sz="5400">
                <a:latin typeface="Times New Roman" panose="02020603050405020304" pitchFamily="18" charset="0"/>
                <a:cs typeface="Times New Roman" panose="02020603050405020304" pitchFamily="18" charset="0"/>
              </a:rPr>
              <a:t>$</a:t>
            </a:r>
            <a:endParaRPr lang="en-GB" altLang="en-US" sz="5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tangle 118"/>
          <p:cNvSpPr/>
          <p:nvPr/>
        </p:nvSpPr>
        <p:spPr bwMode="auto">
          <a:xfrm>
            <a:off x="3276600" y="1447800"/>
            <a:ext cx="4343400" cy="426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rtlCol="1"/>
          <a:lstStyle/>
          <a:p>
            <a:pPr algn="l" rtl="0">
              <a:defRPr/>
            </a:pPr>
            <a:endParaRPr lang="en-US">
              <a:solidFill>
                <a:schemeClr val="tx1"/>
              </a:solidFill>
            </a:endParaRPr>
          </a:p>
        </p:txBody>
      </p:sp>
      <p:grpSp>
        <p:nvGrpSpPr>
          <p:cNvPr id="15363" name="Group 2"/>
          <p:cNvGrpSpPr>
            <a:grpSpLocks/>
          </p:cNvGrpSpPr>
          <p:nvPr/>
        </p:nvGrpSpPr>
        <p:grpSpPr bwMode="auto">
          <a:xfrm>
            <a:off x="762000" y="914400"/>
            <a:ext cx="7915275" cy="5245100"/>
            <a:chOff x="1667" y="2747"/>
            <a:chExt cx="10037" cy="6276"/>
          </a:xfrm>
        </p:grpSpPr>
        <p:sp>
          <p:nvSpPr>
            <p:cNvPr id="160774" name="Rectangle 6"/>
            <p:cNvSpPr>
              <a:spLocks noChangeArrowheads="1"/>
            </p:cNvSpPr>
            <p:nvPr/>
          </p:nvSpPr>
          <p:spPr bwMode="auto">
            <a:xfrm>
              <a:off x="5049" y="5817"/>
              <a:ext cx="1476" cy="399"/>
            </a:xfrm>
            <a:prstGeom prst="rect">
              <a:avLst/>
            </a:prstGeom>
            <a:solidFill>
              <a:srgbClr val="CCCCFF"/>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b="1" dirty="0">
                  <a:solidFill>
                    <a:srgbClr val="000000"/>
                  </a:solidFill>
                  <a:cs typeface="Times New Roman" pitchFamily="18" charset="0"/>
                </a:rPr>
                <a:t>تحليل العملية</a:t>
              </a:r>
              <a:endParaRPr lang="en-US" b="1" dirty="0">
                <a:solidFill>
                  <a:srgbClr val="000000"/>
                </a:solidFill>
                <a:cs typeface="Times New Roman" pitchFamily="18" charset="0"/>
              </a:endParaRPr>
            </a:p>
          </p:txBody>
        </p:sp>
        <p:sp>
          <p:nvSpPr>
            <p:cNvPr id="160775" name="Rectangle 7"/>
            <p:cNvSpPr>
              <a:spLocks noChangeArrowheads="1"/>
            </p:cNvSpPr>
            <p:nvPr/>
          </p:nvSpPr>
          <p:spPr bwMode="auto">
            <a:xfrm>
              <a:off x="3298" y="5762"/>
              <a:ext cx="1437" cy="1088"/>
            </a:xfrm>
            <a:prstGeom prst="rect">
              <a:avLst/>
            </a:prstGeom>
            <a:solidFill>
              <a:srgbClr val="FFFF99"/>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sz="1600" b="1" dirty="0">
                  <a:solidFill>
                    <a:srgbClr val="000000"/>
                  </a:solidFill>
                  <a:cs typeface="Times New Roman" pitchFamily="18" charset="0"/>
                </a:rPr>
                <a:t>تعريف فرص التحسين الإستراتيجية</a:t>
              </a:r>
              <a:endParaRPr lang="en-US" sz="1600" b="1" dirty="0">
                <a:solidFill>
                  <a:srgbClr val="000000"/>
                </a:solidFill>
                <a:cs typeface="Times New Roman" pitchFamily="18" charset="0"/>
              </a:endParaRPr>
            </a:p>
          </p:txBody>
        </p:sp>
        <p:sp>
          <p:nvSpPr>
            <p:cNvPr id="160776" name="Rectangle 8"/>
            <p:cNvSpPr>
              <a:spLocks noChangeArrowheads="1"/>
            </p:cNvSpPr>
            <p:nvPr/>
          </p:nvSpPr>
          <p:spPr bwMode="auto">
            <a:xfrm>
              <a:off x="8334" y="4753"/>
              <a:ext cx="1443" cy="693"/>
            </a:xfrm>
            <a:prstGeom prst="rect">
              <a:avLst/>
            </a:prstGeom>
            <a:solidFill>
              <a:srgbClr val="CCCCFF"/>
            </a:solidFill>
            <a:ln w="12700">
              <a:solidFill>
                <a:srgbClr val="000000"/>
              </a:solidFill>
              <a:miter lim="800000"/>
              <a:headEnd/>
              <a:tailEnd/>
            </a:ln>
            <a:effectLst>
              <a:outerShdw dist="35921" dir="2700000" algn="ctr" rotWithShape="0">
                <a:srgbClr val="808080"/>
              </a:outerShdw>
            </a:effectLst>
          </p:spPr>
          <p:txBody>
            <a:bodyPr lIns="12700" tIns="12700" rIns="12700" bIns="12700">
              <a:spAutoFit/>
            </a:bodyPr>
            <a:lstStyle/>
            <a:p>
              <a:pPr algn="ctr" eaLnBrk="0" hangingPunct="0">
                <a:defRPr/>
              </a:pPr>
              <a:r>
                <a:rPr lang="ar-SA" b="1" dirty="0">
                  <a:solidFill>
                    <a:srgbClr val="000000"/>
                  </a:solidFill>
                  <a:cs typeface="Times New Roman" pitchFamily="18" charset="0"/>
                </a:rPr>
                <a:t>إعادة هندسة العمليات</a:t>
              </a:r>
              <a:endParaRPr lang="en-US" b="1" dirty="0">
                <a:solidFill>
                  <a:srgbClr val="000000"/>
                </a:solidFill>
                <a:cs typeface="Times New Roman" pitchFamily="18" charset="0"/>
              </a:endParaRPr>
            </a:p>
          </p:txBody>
        </p:sp>
        <p:sp>
          <p:nvSpPr>
            <p:cNvPr id="160777" name="Text Box 9"/>
            <p:cNvSpPr txBox="1">
              <a:spLocks noChangeArrowheads="1"/>
            </p:cNvSpPr>
            <p:nvPr/>
          </p:nvSpPr>
          <p:spPr bwMode="auto">
            <a:xfrm>
              <a:off x="5023" y="3659"/>
              <a:ext cx="2345" cy="1020"/>
            </a:xfrm>
            <a:prstGeom prst="rect">
              <a:avLst/>
            </a:prstGeom>
            <a:solidFill>
              <a:srgbClr val="CCCCFF"/>
            </a:solidFill>
            <a:ln w="12700">
              <a:solidFill>
                <a:srgbClr val="000000"/>
              </a:solidFill>
              <a:miter lim="800000"/>
              <a:headEnd/>
              <a:tailEnd/>
            </a:ln>
            <a:effectLst>
              <a:outerShdw dist="35921" dir="2700000" algn="ctr" rotWithShape="0">
                <a:srgbClr val="808080"/>
              </a:outerShdw>
            </a:effectLst>
          </p:spPr>
          <p:txBody>
            <a:bodyPr tIns="10800" bIns="10800">
              <a:spAutoFit/>
            </a:bodyPr>
            <a:lstStyle/>
            <a:p>
              <a:pPr algn="ctr" eaLnBrk="0" hangingPunct="0">
                <a:defRPr/>
              </a:pPr>
              <a:r>
                <a:rPr lang="ar-SA" b="1" dirty="0">
                  <a:solidFill>
                    <a:srgbClr val="000000"/>
                  </a:solidFill>
                  <a:cs typeface="Times New Roman" pitchFamily="18" charset="0"/>
                </a:rPr>
                <a:t>المقارنة المرجعية (مقدرة العملية)</a:t>
              </a:r>
              <a:endParaRPr lang="en-US" sz="3600" b="1" dirty="0">
                <a:solidFill>
                  <a:srgbClr val="000000"/>
                </a:solidFill>
                <a:cs typeface="Times New Roman" pitchFamily="18" charset="0"/>
              </a:endParaRPr>
            </a:p>
          </p:txBody>
        </p:sp>
        <p:sp>
          <p:nvSpPr>
            <p:cNvPr id="160778" name="Text Box 10"/>
            <p:cNvSpPr txBox="1">
              <a:spLocks noChangeArrowheads="1"/>
            </p:cNvSpPr>
            <p:nvPr/>
          </p:nvSpPr>
          <p:spPr bwMode="auto">
            <a:xfrm>
              <a:off x="7658" y="7762"/>
              <a:ext cx="2625" cy="416"/>
            </a:xfrm>
            <a:prstGeom prst="rect">
              <a:avLst/>
            </a:prstGeom>
            <a:solidFill>
              <a:srgbClr val="CCCCFF"/>
            </a:solidFill>
            <a:ln w="12700">
              <a:solidFill>
                <a:srgbClr val="000000"/>
              </a:solidFill>
              <a:miter lim="800000"/>
              <a:headEnd/>
              <a:tailEnd/>
            </a:ln>
            <a:effectLst>
              <a:outerShdw dist="35921" dir="2700000" algn="ctr" rotWithShape="0">
                <a:srgbClr val="808080"/>
              </a:outerShdw>
            </a:effectLst>
          </p:spPr>
          <p:txBody>
            <a:bodyPr tIns="10800" bIns="10800"/>
            <a:lstStyle/>
            <a:p>
              <a:pPr algn="ctr" eaLnBrk="0" hangingPunct="0">
                <a:defRPr/>
              </a:pPr>
              <a:r>
                <a:rPr lang="ar-SA" b="1" dirty="0">
                  <a:solidFill>
                    <a:srgbClr val="000000"/>
                  </a:solidFill>
                  <a:cs typeface="Times New Roman" pitchFamily="18" charset="0"/>
                </a:rPr>
                <a:t>التعليم والتدريب والتطوير</a:t>
              </a:r>
              <a:endParaRPr lang="en-US" b="1" dirty="0">
                <a:solidFill>
                  <a:srgbClr val="000000"/>
                </a:solidFill>
                <a:cs typeface="Times New Roman" pitchFamily="18" charset="0"/>
              </a:endParaRPr>
            </a:p>
          </p:txBody>
        </p:sp>
        <p:sp>
          <p:nvSpPr>
            <p:cNvPr id="160779" name="Text Box 11"/>
            <p:cNvSpPr txBox="1">
              <a:spLocks noChangeArrowheads="1"/>
            </p:cNvSpPr>
            <p:nvPr/>
          </p:nvSpPr>
          <p:spPr bwMode="auto">
            <a:xfrm>
              <a:off x="8459" y="6632"/>
              <a:ext cx="1631" cy="688"/>
            </a:xfrm>
            <a:prstGeom prst="rect">
              <a:avLst/>
            </a:prstGeom>
            <a:solidFill>
              <a:srgbClr val="CCCCFF"/>
            </a:solidFill>
            <a:ln w="12700">
              <a:solidFill>
                <a:srgbClr val="000000"/>
              </a:solidFill>
              <a:miter lim="800000"/>
              <a:headEnd/>
              <a:tailEnd/>
            </a:ln>
            <a:effectLst>
              <a:outerShdw dist="35921" dir="2700000" algn="ctr" rotWithShape="0">
                <a:srgbClr val="808080"/>
              </a:outerShdw>
            </a:effectLst>
          </p:spPr>
          <p:txBody>
            <a:bodyPr tIns="10800" bIns="10800">
              <a:spAutoFit/>
            </a:bodyPr>
            <a:lstStyle/>
            <a:p>
              <a:pPr algn="ctr" eaLnBrk="0" hangingPunct="0">
                <a:defRPr/>
              </a:pPr>
              <a:r>
                <a:rPr lang="ar-SA" b="1" dirty="0">
                  <a:solidFill>
                    <a:srgbClr val="000000"/>
                  </a:solidFill>
                  <a:cs typeface="Times New Roman" pitchFamily="18" charset="0"/>
                </a:rPr>
                <a:t>التحسين المستمر</a:t>
              </a:r>
              <a:endParaRPr lang="en-US" b="1" dirty="0">
                <a:solidFill>
                  <a:srgbClr val="000000"/>
                </a:solidFill>
                <a:cs typeface="Times New Roman" pitchFamily="18" charset="0"/>
              </a:endParaRPr>
            </a:p>
          </p:txBody>
        </p:sp>
        <p:sp>
          <p:nvSpPr>
            <p:cNvPr id="160780" name="Text Box 12"/>
            <p:cNvSpPr txBox="1">
              <a:spLocks noChangeArrowheads="1"/>
            </p:cNvSpPr>
            <p:nvPr/>
          </p:nvSpPr>
          <p:spPr bwMode="auto">
            <a:xfrm>
              <a:off x="10363" y="5391"/>
              <a:ext cx="1341" cy="1352"/>
            </a:xfrm>
            <a:prstGeom prst="rect">
              <a:avLst/>
            </a:prstGeom>
            <a:solidFill>
              <a:srgbClr val="FF99FF"/>
            </a:solidFill>
            <a:ln w="12700">
              <a:solidFill>
                <a:srgbClr val="000000"/>
              </a:solidFill>
              <a:miter lim="800000"/>
              <a:headEnd/>
              <a:tailEnd/>
            </a:ln>
            <a:effectLst>
              <a:outerShdw dist="35921" dir="2700000" algn="ctr" rotWithShape="0">
                <a:srgbClr val="808080"/>
              </a:outerShdw>
            </a:effectLst>
          </p:spPr>
          <p:txBody>
            <a:bodyPr tIns="10800" bIns="10800">
              <a:spAutoFit/>
            </a:bodyPr>
            <a:lstStyle/>
            <a:p>
              <a:pPr algn="ctr" eaLnBrk="0" hangingPunct="0">
                <a:defRPr/>
              </a:pPr>
              <a:r>
                <a:rPr lang="ar-SA" b="1" dirty="0">
                  <a:solidFill>
                    <a:srgbClr val="000000"/>
                  </a:solidFill>
                  <a:cs typeface="Times New Roman" pitchFamily="18" charset="0"/>
                </a:rPr>
                <a:t>قياس (بطاقة الاداء المتوازن)</a:t>
              </a:r>
              <a:endParaRPr lang="en-US" b="1" dirty="0">
                <a:solidFill>
                  <a:srgbClr val="000000"/>
                </a:solidFill>
                <a:cs typeface="Times New Roman" pitchFamily="18" charset="0"/>
              </a:endParaRPr>
            </a:p>
          </p:txBody>
        </p:sp>
        <p:sp>
          <p:nvSpPr>
            <p:cNvPr id="160781" name="Text Box 13"/>
            <p:cNvSpPr txBox="1">
              <a:spLocks noChangeArrowheads="1"/>
            </p:cNvSpPr>
            <p:nvPr/>
          </p:nvSpPr>
          <p:spPr bwMode="auto">
            <a:xfrm>
              <a:off x="5049" y="7633"/>
              <a:ext cx="1478" cy="676"/>
            </a:xfrm>
            <a:prstGeom prst="rect">
              <a:avLst/>
            </a:prstGeom>
            <a:solidFill>
              <a:srgbClr val="CCCCFF"/>
            </a:solidFill>
            <a:ln w="12700">
              <a:solidFill>
                <a:srgbClr val="000000"/>
              </a:solidFill>
              <a:miter lim="800000"/>
              <a:headEnd/>
              <a:tailEnd/>
            </a:ln>
            <a:effectLst>
              <a:outerShdw dist="35921" dir="2700000" algn="ctr" rotWithShape="0">
                <a:srgbClr val="808080"/>
              </a:outerShdw>
            </a:effectLst>
          </p:spPr>
          <p:txBody>
            <a:bodyPr tIns="10800" bIns="10800"/>
            <a:lstStyle/>
            <a:p>
              <a:pPr algn="ctr" eaLnBrk="0" hangingPunct="0">
                <a:defRPr/>
              </a:pPr>
              <a:r>
                <a:rPr lang="ar-SA" sz="1600" b="1" dirty="0">
                  <a:solidFill>
                    <a:srgbClr val="000000"/>
                  </a:solidFill>
                  <a:cs typeface="Times New Roman" pitchFamily="18" charset="0"/>
                </a:rPr>
                <a:t>تطوير الكوادر البشرية</a:t>
              </a:r>
              <a:endParaRPr lang="en-US" sz="1600" b="1" dirty="0">
                <a:solidFill>
                  <a:srgbClr val="000000"/>
                </a:solidFill>
                <a:cs typeface="Times New Roman" pitchFamily="18" charset="0"/>
              </a:endParaRPr>
            </a:p>
          </p:txBody>
        </p:sp>
        <p:sp>
          <p:nvSpPr>
            <p:cNvPr id="15382" name="Line 14"/>
            <p:cNvSpPr>
              <a:spLocks noChangeShapeType="1"/>
            </p:cNvSpPr>
            <p:nvPr/>
          </p:nvSpPr>
          <p:spPr bwMode="auto">
            <a:xfrm>
              <a:off x="4098" y="699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783" name="Rectangle 15"/>
            <p:cNvSpPr>
              <a:spLocks noChangeArrowheads="1"/>
            </p:cNvSpPr>
            <p:nvPr/>
          </p:nvSpPr>
          <p:spPr bwMode="auto">
            <a:xfrm>
              <a:off x="1818" y="6029"/>
              <a:ext cx="1254" cy="638"/>
            </a:xfrm>
            <a:prstGeom prst="rect">
              <a:avLst/>
            </a:prstGeom>
            <a:solidFill>
              <a:srgbClr val="CCFFFF"/>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b="1" dirty="0">
                  <a:solidFill>
                    <a:srgbClr val="000000"/>
                  </a:solidFill>
                  <a:cs typeface="Times New Roman" pitchFamily="18" charset="0"/>
                </a:rPr>
                <a:t>العمليات الواعدة</a:t>
              </a:r>
              <a:endParaRPr lang="en-US" b="1" dirty="0">
                <a:solidFill>
                  <a:srgbClr val="000000"/>
                </a:solidFill>
                <a:cs typeface="Times New Roman" pitchFamily="18" charset="0"/>
              </a:endParaRPr>
            </a:p>
          </p:txBody>
        </p:sp>
        <p:sp>
          <p:nvSpPr>
            <p:cNvPr id="160784" name="Rectangle 16"/>
            <p:cNvSpPr>
              <a:spLocks noChangeArrowheads="1"/>
            </p:cNvSpPr>
            <p:nvPr/>
          </p:nvSpPr>
          <p:spPr bwMode="auto">
            <a:xfrm>
              <a:off x="1764" y="7944"/>
              <a:ext cx="1353" cy="1079"/>
            </a:xfrm>
            <a:prstGeom prst="rect">
              <a:avLst/>
            </a:prstGeom>
            <a:solidFill>
              <a:srgbClr val="FFFF99"/>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b="1" dirty="0">
                  <a:solidFill>
                    <a:srgbClr val="000000"/>
                  </a:solidFill>
                  <a:cs typeface="Times New Roman" pitchFamily="18" charset="0"/>
                </a:rPr>
                <a:t>التقويم الذاتي  لأنموذج التميز</a:t>
              </a:r>
              <a:endParaRPr lang="en-US" b="1" dirty="0">
                <a:solidFill>
                  <a:srgbClr val="000000"/>
                </a:solidFill>
                <a:cs typeface="Times New Roman" pitchFamily="18" charset="0"/>
              </a:endParaRPr>
            </a:p>
          </p:txBody>
        </p:sp>
        <p:sp>
          <p:nvSpPr>
            <p:cNvPr id="160785" name="AutoShape 17"/>
            <p:cNvSpPr>
              <a:spLocks noChangeArrowheads="1"/>
            </p:cNvSpPr>
            <p:nvPr/>
          </p:nvSpPr>
          <p:spPr bwMode="auto">
            <a:xfrm>
              <a:off x="6885" y="5391"/>
              <a:ext cx="2045" cy="1250"/>
            </a:xfrm>
            <a:prstGeom prst="diamond">
              <a:avLst/>
            </a:prstGeom>
            <a:solidFill>
              <a:srgbClr val="CCCCFF"/>
            </a:solidFill>
            <a:ln w="9525">
              <a:solidFill>
                <a:srgbClr val="000000"/>
              </a:solidFill>
              <a:miter lim="800000"/>
              <a:headEnd/>
              <a:tailEnd/>
            </a:ln>
            <a:effectLst>
              <a:outerShdw dist="35921" dir="2700000" algn="ctr" rotWithShape="0">
                <a:srgbClr val="808080"/>
              </a:outerShdw>
            </a:effectLst>
          </p:spPr>
          <p:txBody>
            <a:bodyPr wrap="none" anchor="ctr"/>
            <a:lstStyle/>
            <a:p>
              <a:pPr algn="ctr" eaLnBrk="0" hangingPunct="0">
                <a:defRPr/>
              </a:pPr>
              <a:r>
                <a:rPr lang="ar-SA" b="1" dirty="0">
                  <a:solidFill>
                    <a:srgbClr val="000000"/>
                  </a:solidFill>
                  <a:cs typeface="Times New Roman" pitchFamily="18" charset="0"/>
                </a:rPr>
                <a:t>ما هي أولويات</a:t>
              </a:r>
            </a:p>
            <a:p>
              <a:pPr algn="ctr" eaLnBrk="0" hangingPunct="0">
                <a:defRPr/>
              </a:pPr>
              <a:r>
                <a:rPr lang="ar-SA" b="1" dirty="0">
                  <a:solidFill>
                    <a:srgbClr val="000000"/>
                  </a:solidFill>
                  <a:cs typeface="Times New Roman" pitchFamily="18" charset="0"/>
                </a:rPr>
                <a:t> العمليات؟</a:t>
              </a:r>
              <a:endParaRPr lang="en-US" b="1" dirty="0">
                <a:solidFill>
                  <a:srgbClr val="000000"/>
                </a:solidFill>
                <a:cs typeface="Times New Roman" pitchFamily="18" charset="0"/>
              </a:endParaRPr>
            </a:p>
          </p:txBody>
        </p:sp>
        <p:sp>
          <p:nvSpPr>
            <p:cNvPr id="160786" name="Rectangle 18"/>
            <p:cNvSpPr>
              <a:spLocks noChangeArrowheads="1"/>
            </p:cNvSpPr>
            <p:nvPr/>
          </p:nvSpPr>
          <p:spPr bwMode="auto">
            <a:xfrm>
              <a:off x="1667" y="2929"/>
              <a:ext cx="1554" cy="678"/>
            </a:xfrm>
            <a:prstGeom prst="rect">
              <a:avLst/>
            </a:prstGeom>
            <a:solidFill>
              <a:srgbClr val="CCFFFF"/>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b="1" dirty="0">
                  <a:solidFill>
                    <a:srgbClr val="000000"/>
                  </a:solidFill>
                  <a:cs typeface="Times New Roman" pitchFamily="18" charset="0"/>
                </a:rPr>
                <a:t>الأهداف الإستراتيجية</a:t>
              </a:r>
              <a:endParaRPr lang="en-US" b="1" dirty="0">
                <a:solidFill>
                  <a:srgbClr val="000000"/>
                </a:solidFill>
                <a:cs typeface="Times New Roman" pitchFamily="18" charset="0"/>
              </a:endParaRPr>
            </a:p>
          </p:txBody>
        </p:sp>
        <p:sp>
          <p:nvSpPr>
            <p:cNvPr id="160787" name="Rectangle 19"/>
            <p:cNvSpPr>
              <a:spLocks noChangeArrowheads="1"/>
            </p:cNvSpPr>
            <p:nvPr/>
          </p:nvSpPr>
          <p:spPr bwMode="auto">
            <a:xfrm>
              <a:off x="1816" y="3750"/>
              <a:ext cx="1256" cy="346"/>
            </a:xfrm>
            <a:prstGeom prst="rect">
              <a:avLst/>
            </a:prstGeom>
            <a:solidFill>
              <a:srgbClr val="CCFFFF"/>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b="1" dirty="0">
                  <a:solidFill>
                    <a:srgbClr val="000000"/>
                  </a:solidFill>
                  <a:cs typeface="Times New Roman" pitchFamily="18" charset="0"/>
                </a:rPr>
                <a:t>الرسالة</a:t>
              </a:r>
              <a:endParaRPr lang="en-US" b="1" dirty="0">
                <a:solidFill>
                  <a:srgbClr val="000000"/>
                </a:solidFill>
                <a:cs typeface="Times New Roman" pitchFamily="18" charset="0"/>
              </a:endParaRPr>
            </a:p>
          </p:txBody>
        </p:sp>
        <p:sp>
          <p:nvSpPr>
            <p:cNvPr id="160788" name="Rectangle 20"/>
            <p:cNvSpPr>
              <a:spLocks noChangeArrowheads="1"/>
            </p:cNvSpPr>
            <p:nvPr/>
          </p:nvSpPr>
          <p:spPr bwMode="auto">
            <a:xfrm>
              <a:off x="1816" y="4540"/>
              <a:ext cx="1256" cy="942"/>
            </a:xfrm>
            <a:prstGeom prst="rect">
              <a:avLst/>
            </a:prstGeom>
            <a:solidFill>
              <a:srgbClr val="CCFFFF"/>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b="1" dirty="0">
                  <a:solidFill>
                    <a:srgbClr val="000000"/>
                  </a:solidFill>
                  <a:cs typeface="Times New Roman" pitchFamily="18" charset="0"/>
                </a:rPr>
                <a:t>عوامل النجاح الملحة</a:t>
              </a:r>
              <a:endParaRPr lang="en-US" b="1" dirty="0">
                <a:solidFill>
                  <a:srgbClr val="000000"/>
                </a:solidFill>
                <a:cs typeface="Times New Roman" pitchFamily="18" charset="0"/>
              </a:endParaRPr>
            </a:p>
          </p:txBody>
        </p:sp>
        <p:sp>
          <p:nvSpPr>
            <p:cNvPr id="15389" name="Line 21"/>
            <p:cNvSpPr>
              <a:spLocks noChangeShapeType="1"/>
            </p:cNvSpPr>
            <p:nvPr/>
          </p:nvSpPr>
          <p:spPr bwMode="auto">
            <a:xfrm>
              <a:off x="4735" y="6073"/>
              <a:ext cx="38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5390" name="AutoShape 22"/>
            <p:cNvCxnSpPr>
              <a:cxnSpLocks noChangeShapeType="1"/>
              <a:stCxn id="160785" idx="0"/>
              <a:endCxn id="160776" idx="1"/>
            </p:cNvCxnSpPr>
            <p:nvPr/>
          </p:nvCxnSpPr>
          <p:spPr bwMode="auto">
            <a:xfrm rot="5400000" flipH="1" flipV="1">
              <a:off x="7975" y="5032"/>
              <a:ext cx="291" cy="427"/>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5391" name="AutoShape 23"/>
            <p:cNvCxnSpPr>
              <a:cxnSpLocks noChangeShapeType="1"/>
              <a:stCxn id="160785" idx="2"/>
              <a:endCxn id="160779" idx="1"/>
            </p:cNvCxnSpPr>
            <p:nvPr/>
          </p:nvCxnSpPr>
          <p:spPr bwMode="auto">
            <a:xfrm rot="16200000" flipH="1">
              <a:off x="8016" y="6532"/>
              <a:ext cx="334" cy="552"/>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5392" name="AutoShape 24"/>
            <p:cNvCxnSpPr>
              <a:cxnSpLocks noChangeShapeType="1"/>
              <a:stCxn id="160775" idx="2"/>
              <a:endCxn id="160781" idx="1"/>
            </p:cNvCxnSpPr>
            <p:nvPr/>
          </p:nvCxnSpPr>
          <p:spPr bwMode="auto">
            <a:xfrm rot="16200000" flipH="1">
              <a:off x="3972" y="6894"/>
              <a:ext cx="1121" cy="1033"/>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5393" name="AutoShape 25"/>
            <p:cNvCxnSpPr>
              <a:cxnSpLocks noChangeShapeType="1"/>
              <a:stCxn id="160781" idx="3"/>
              <a:endCxn id="160778" idx="1"/>
            </p:cNvCxnSpPr>
            <p:nvPr/>
          </p:nvCxnSpPr>
          <p:spPr bwMode="auto">
            <a:xfrm flipV="1">
              <a:off x="6527" y="7970"/>
              <a:ext cx="1131"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94" name="AutoShape 26"/>
            <p:cNvCxnSpPr>
              <a:cxnSpLocks noChangeShapeType="1"/>
              <a:stCxn id="160778" idx="3"/>
              <a:endCxn id="160780" idx="2"/>
            </p:cNvCxnSpPr>
            <p:nvPr/>
          </p:nvCxnSpPr>
          <p:spPr bwMode="auto">
            <a:xfrm flipV="1">
              <a:off x="10283" y="6743"/>
              <a:ext cx="751" cy="1227"/>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5395" name="AutoShape 28"/>
            <p:cNvCxnSpPr>
              <a:cxnSpLocks noChangeShapeType="1"/>
              <a:stCxn id="160780" idx="0"/>
              <a:endCxn id="160786" idx="3"/>
            </p:cNvCxnSpPr>
            <p:nvPr/>
          </p:nvCxnSpPr>
          <p:spPr bwMode="auto">
            <a:xfrm rot="16200000" flipV="1">
              <a:off x="6066" y="424"/>
              <a:ext cx="2123" cy="7812"/>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5396" name="AutoShape 29"/>
            <p:cNvCxnSpPr>
              <a:cxnSpLocks noChangeShapeType="1"/>
              <a:stCxn id="160780" idx="0"/>
              <a:endCxn id="160777" idx="3"/>
            </p:cNvCxnSpPr>
            <p:nvPr/>
          </p:nvCxnSpPr>
          <p:spPr bwMode="auto">
            <a:xfrm rot="16200000" flipV="1">
              <a:off x="8590" y="2947"/>
              <a:ext cx="1222" cy="3666"/>
            </a:xfrm>
            <a:prstGeom prst="bentConnector2">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397" name="AutoShape 30"/>
            <p:cNvCxnSpPr>
              <a:cxnSpLocks noChangeShapeType="1"/>
              <a:stCxn id="160786" idx="2"/>
              <a:endCxn id="160787" idx="0"/>
            </p:cNvCxnSpPr>
            <p:nvPr/>
          </p:nvCxnSpPr>
          <p:spPr bwMode="auto">
            <a:xfrm rot="5400000">
              <a:off x="2373" y="3678"/>
              <a:ext cx="143" cy="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398" name="AutoShape 31"/>
            <p:cNvCxnSpPr>
              <a:cxnSpLocks noChangeShapeType="1"/>
              <a:stCxn id="160787" idx="2"/>
              <a:endCxn id="160788" idx="0"/>
            </p:cNvCxnSpPr>
            <p:nvPr/>
          </p:nvCxnSpPr>
          <p:spPr bwMode="auto">
            <a:xfrm rot="5400000">
              <a:off x="2223" y="4318"/>
              <a:ext cx="444" cy="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0804" name="Rectangle 36"/>
            <p:cNvSpPr>
              <a:spLocks noChangeArrowheads="1"/>
            </p:cNvSpPr>
            <p:nvPr/>
          </p:nvSpPr>
          <p:spPr bwMode="auto">
            <a:xfrm>
              <a:off x="3392" y="4388"/>
              <a:ext cx="1246" cy="1163"/>
            </a:xfrm>
            <a:prstGeom prst="rect">
              <a:avLst/>
            </a:prstGeom>
            <a:solidFill>
              <a:srgbClr val="FFFF99"/>
            </a:solidFill>
            <a:ln w="12700">
              <a:solidFill>
                <a:srgbClr val="000000"/>
              </a:solidFill>
              <a:miter lim="800000"/>
              <a:headEnd/>
              <a:tailEnd/>
            </a:ln>
            <a:effectLst>
              <a:outerShdw dist="35921" dir="2700000" algn="ctr" rotWithShape="0">
                <a:srgbClr val="808080"/>
              </a:outerShdw>
            </a:effectLst>
          </p:spPr>
          <p:txBody>
            <a:bodyPr lIns="12700" tIns="12700" rIns="12700" bIns="12700"/>
            <a:lstStyle/>
            <a:p>
              <a:pPr algn="ctr" eaLnBrk="0" hangingPunct="0">
                <a:defRPr/>
              </a:pPr>
              <a:r>
                <a:rPr lang="ar-SA" sz="1600" b="1" dirty="0">
                  <a:solidFill>
                    <a:srgbClr val="000000"/>
                  </a:solidFill>
                  <a:cs typeface="Times New Roman" pitchFamily="18" charset="0"/>
                </a:rPr>
                <a:t>منتج استراتيجي</a:t>
              </a:r>
            </a:p>
            <a:p>
              <a:pPr algn="ctr" eaLnBrk="0" hangingPunct="0">
                <a:defRPr/>
              </a:pPr>
              <a:r>
                <a:rPr lang="ar-SA" sz="1600" b="1" dirty="0">
                  <a:solidFill>
                    <a:srgbClr val="000000"/>
                  </a:solidFill>
                  <a:cs typeface="Times New Roman" pitchFamily="18" charset="0"/>
                </a:rPr>
                <a:t>تقويم الخدمة</a:t>
              </a:r>
              <a:endParaRPr lang="en-US" sz="1600" b="1" dirty="0">
                <a:solidFill>
                  <a:srgbClr val="000000"/>
                </a:solidFill>
                <a:cs typeface="Times New Roman" pitchFamily="18" charset="0"/>
              </a:endParaRPr>
            </a:p>
          </p:txBody>
        </p:sp>
        <p:sp>
          <p:nvSpPr>
            <p:cNvPr id="15400" name="Line 37"/>
            <p:cNvSpPr>
              <a:spLocks noChangeShapeType="1"/>
            </p:cNvSpPr>
            <p:nvPr/>
          </p:nvSpPr>
          <p:spPr bwMode="auto">
            <a:xfrm>
              <a:off x="3960" y="5551"/>
              <a:ext cx="8" cy="19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5401" name="AutoShape 38"/>
            <p:cNvCxnSpPr>
              <a:cxnSpLocks noChangeShapeType="1"/>
              <a:stCxn id="160777" idx="1"/>
              <a:endCxn id="160804" idx="0"/>
            </p:cNvCxnSpPr>
            <p:nvPr/>
          </p:nvCxnSpPr>
          <p:spPr bwMode="auto">
            <a:xfrm rot="10800000" flipV="1">
              <a:off x="4015" y="4169"/>
              <a:ext cx="1008" cy="219"/>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5402" name="Text Box 39"/>
            <p:cNvSpPr txBox="1">
              <a:spLocks noChangeArrowheads="1"/>
            </p:cNvSpPr>
            <p:nvPr/>
          </p:nvSpPr>
          <p:spPr bwMode="auto">
            <a:xfrm>
              <a:off x="2816" y="2747"/>
              <a:ext cx="23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ar-SA" altLang="en-US" sz="1400" b="1">
                <a:solidFill>
                  <a:srgbClr val="000000"/>
                </a:solidFill>
                <a:cs typeface="Times New Roman" panose="02020603050405020304" pitchFamily="18" charset="0"/>
              </a:endParaRPr>
            </a:p>
          </p:txBody>
        </p:sp>
      </p:grpSp>
      <p:cxnSp>
        <p:nvCxnSpPr>
          <p:cNvPr id="15364" name="Straight Arrow Connector 63"/>
          <p:cNvCxnSpPr>
            <a:cxnSpLocks noChangeShapeType="1"/>
            <a:stCxn id="160788" idx="2"/>
            <a:endCxn id="160783" idx="0"/>
          </p:cNvCxnSpPr>
          <p:nvPr/>
        </p:nvCxnSpPr>
        <p:spPr bwMode="auto">
          <a:xfrm rot="16200000" flipH="1">
            <a:off x="1146175" y="3429000"/>
            <a:ext cx="457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5365" name="Oval 66"/>
          <p:cNvSpPr>
            <a:spLocks noChangeArrowheads="1"/>
          </p:cNvSpPr>
          <p:nvPr/>
        </p:nvSpPr>
        <p:spPr bwMode="auto">
          <a:xfrm>
            <a:off x="1338263" y="4572000"/>
            <a:ext cx="46037" cy="46038"/>
          </a:xfrm>
          <a:prstGeom prst="ellipse">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EG" altLang="en-US"/>
          </a:p>
        </p:txBody>
      </p:sp>
      <p:cxnSp>
        <p:nvCxnSpPr>
          <p:cNvPr id="15366" name="Straight Arrow Connector 68"/>
          <p:cNvCxnSpPr>
            <a:cxnSpLocks noChangeShapeType="1"/>
            <a:stCxn id="160783" idx="2"/>
            <a:endCxn id="15365" idx="7"/>
          </p:cNvCxnSpPr>
          <p:nvPr/>
        </p:nvCxnSpPr>
        <p:spPr bwMode="auto">
          <a:xfrm rot="16200000" flipH="1">
            <a:off x="1182688" y="4383087"/>
            <a:ext cx="38735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67" name="Straight Arrow Connector 70"/>
          <p:cNvCxnSpPr>
            <a:cxnSpLocks noChangeShapeType="1"/>
            <a:stCxn id="160784" idx="0"/>
            <a:endCxn id="15365" idx="4"/>
          </p:cNvCxnSpPr>
          <p:nvPr/>
        </p:nvCxnSpPr>
        <p:spPr bwMode="auto">
          <a:xfrm rot="16200000" flipV="1">
            <a:off x="1046957" y="4933156"/>
            <a:ext cx="639762" cy="95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68" name="Shape 83"/>
          <p:cNvCxnSpPr>
            <a:cxnSpLocks noChangeShapeType="1"/>
            <a:stCxn id="15365" idx="4"/>
            <a:endCxn id="160775" idx="1"/>
          </p:cNvCxnSpPr>
          <p:nvPr/>
        </p:nvCxnSpPr>
        <p:spPr bwMode="auto">
          <a:xfrm rot="5400000" flipH="1" flipV="1">
            <a:off x="1339850" y="3910013"/>
            <a:ext cx="730250" cy="685800"/>
          </a:xfrm>
          <a:prstGeom prst="bentConnector4">
            <a:avLst>
              <a:gd name="adj1" fmla="val -1741"/>
              <a:gd name="adj2" fmla="val 5166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69" name="Elbow Connector 105"/>
          <p:cNvCxnSpPr>
            <a:cxnSpLocks noChangeShapeType="1"/>
            <a:stCxn id="160777" idx="2"/>
            <a:endCxn id="160774" idx="0"/>
          </p:cNvCxnSpPr>
          <p:nvPr/>
        </p:nvCxnSpPr>
        <p:spPr bwMode="auto">
          <a:xfrm rot="5400000">
            <a:off x="3697288" y="2843213"/>
            <a:ext cx="950912" cy="322262"/>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70" name="Shape 112"/>
          <p:cNvCxnSpPr>
            <a:cxnSpLocks noChangeShapeType="1"/>
            <a:stCxn id="160776" idx="3"/>
            <a:endCxn id="160780" idx="1"/>
          </p:cNvCxnSpPr>
          <p:nvPr/>
        </p:nvCxnSpPr>
        <p:spPr bwMode="auto">
          <a:xfrm>
            <a:off x="7158038" y="2881313"/>
            <a:ext cx="461962" cy="808037"/>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0" name="Rectangle 2"/>
          <p:cNvSpPr txBox="1">
            <a:spLocks noChangeArrowheads="1"/>
          </p:cNvSpPr>
          <p:nvPr/>
        </p:nvSpPr>
        <p:spPr>
          <a:xfrm>
            <a:off x="457200" y="274638"/>
            <a:ext cx="8229600" cy="1143000"/>
          </a:xfrm>
          <a:prstGeom prst="rect">
            <a:avLst/>
          </a:prstGeom>
        </p:spPr>
        <p:txBody>
          <a:bodyPr/>
          <a:lstStyle/>
          <a:p>
            <a:pPr algn="ctr">
              <a:defRPr/>
            </a:pPr>
            <a:r>
              <a:rPr lang="ar-SA" sz="4800" b="1" kern="0" dirty="0">
                <a:latin typeface="+mj-lt"/>
                <a:ea typeface="+mj-ea"/>
                <a:cs typeface="+mj-cs"/>
              </a:rPr>
              <a:t>الإستراتيجية السريعة لـ</a:t>
            </a:r>
            <a:r>
              <a:rPr lang="ar-SA" sz="4800" b="1" kern="0" dirty="0">
                <a:solidFill>
                  <a:srgbClr val="FF0000"/>
                </a:solidFill>
                <a:latin typeface="+mj-lt"/>
                <a:ea typeface="+mj-ea"/>
                <a:cs typeface="+mj-cs"/>
              </a:rPr>
              <a:t>:6سيجما</a:t>
            </a:r>
            <a:endParaRPr lang="en-US" sz="4800" b="1" kern="0" dirty="0">
              <a:solidFill>
                <a:srgbClr val="FF0000"/>
              </a:solidFill>
              <a:latin typeface="+mj-lt"/>
              <a:ea typeface="+mj-ea"/>
              <a:cs typeface="+mj-cs"/>
            </a:endParaRPr>
          </a:p>
        </p:txBody>
      </p:sp>
      <p:cxnSp>
        <p:nvCxnSpPr>
          <p:cNvPr id="15372" name="Straight Arrow Connector 43"/>
          <p:cNvCxnSpPr>
            <a:cxnSpLocks noChangeShapeType="1"/>
            <a:stCxn id="160774" idx="3"/>
            <a:endCxn id="160785" idx="1"/>
          </p:cNvCxnSpPr>
          <p:nvPr/>
        </p:nvCxnSpPr>
        <p:spPr bwMode="auto">
          <a:xfrm>
            <a:off x="4592638" y="3646488"/>
            <a:ext cx="28416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73" name="Elbow Connector 50"/>
          <p:cNvCxnSpPr>
            <a:cxnSpLocks noChangeShapeType="1"/>
            <a:stCxn id="160779" idx="3"/>
            <a:endCxn id="160780" idx="1"/>
          </p:cNvCxnSpPr>
          <p:nvPr/>
        </p:nvCxnSpPr>
        <p:spPr bwMode="auto">
          <a:xfrm flipV="1">
            <a:off x="7404100" y="3689350"/>
            <a:ext cx="215900" cy="758825"/>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defRPr/>
            </a:pPr>
            <a:r>
              <a:rPr lang="ar-SA" sz="4800" b="1" dirty="0" smtClean="0">
                <a:solidFill>
                  <a:schemeClr val="tx1"/>
                </a:solidFill>
              </a:rPr>
              <a:t>أدوات وأساليب </a:t>
            </a:r>
            <a:r>
              <a:rPr lang="ar-SA" dirty="0" smtClean="0">
                <a:solidFill>
                  <a:srgbClr val="FF0000"/>
                </a:solidFill>
                <a:effectLst>
                  <a:outerShdw blurRad="38100" dist="38100" dir="2700000" algn="tl">
                    <a:srgbClr val="000000"/>
                  </a:outerShdw>
                </a:effectLst>
              </a:rPr>
              <a:t>6سيجما</a:t>
            </a:r>
            <a:endParaRPr lang="en-US" dirty="0">
              <a:solidFill>
                <a:srgbClr val="FF0000"/>
              </a:solidFill>
              <a:effectLst>
                <a:outerShdw blurRad="38100" dist="38100" dir="2700000" algn="tl">
                  <a:srgbClr val="000000"/>
                </a:outerShdw>
              </a:effectLst>
            </a:endParaRPr>
          </a:p>
        </p:txBody>
      </p:sp>
      <p:sp>
        <p:nvSpPr>
          <p:cNvPr id="16387" name="Rectangle 3"/>
          <p:cNvSpPr>
            <a:spLocks noGrp="1" noChangeArrowheads="1"/>
          </p:cNvSpPr>
          <p:nvPr>
            <p:ph type="body" idx="1"/>
          </p:nvPr>
        </p:nvSpPr>
        <p:spPr>
          <a:xfrm>
            <a:off x="4572000" y="1600200"/>
            <a:ext cx="4114800" cy="4191000"/>
          </a:xfrm>
        </p:spPr>
        <p:txBody>
          <a:bodyPr/>
          <a:lstStyle/>
          <a:p>
            <a:pPr marL="457200" indent="-457200">
              <a:lnSpc>
                <a:spcPct val="85000"/>
              </a:lnSpc>
              <a:spcBef>
                <a:spcPct val="50000"/>
              </a:spcBef>
            </a:pPr>
            <a:r>
              <a:rPr lang="ar-SA" altLang="ar-SA" sz="2000" smtClean="0"/>
              <a:t>اسلوب استنباط الأفكار </a:t>
            </a:r>
            <a:r>
              <a:rPr lang="en-US" altLang="ar-SA" sz="2000" smtClean="0"/>
              <a:t>Brainstorming</a:t>
            </a:r>
          </a:p>
          <a:p>
            <a:pPr marL="457200" indent="-457200">
              <a:lnSpc>
                <a:spcPct val="85000"/>
              </a:lnSpc>
              <a:spcBef>
                <a:spcPct val="50000"/>
              </a:spcBef>
            </a:pPr>
            <a:r>
              <a:rPr lang="ar-SA" altLang="ar-SA" sz="2000" smtClean="0"/>
              <a:t>قوائم الفحص </a:t>
            </a:r>
            <a:r>
              <a:rPr lang="en-US" altLang="en-US" sz="2000" smtClean="0"/>
              <a:t>Check Sheets</a:t>
            </a:r>
            <a:endParaRPr lang="ar-SA" altLang="en-US" sz="2000" smtClean="0"/>
          </a:p>
          <a:p>
            <a:pPr marL="457200" indent="-457200">
              <a:lnSpc>
                <a:spcPct val="85000"/>
              </a:lnSpc>
              <a:spcBef>
                <a:spcPct val="50000"/>
              </a:spcBef>
            </a:pPr>
            <a:r>
              <a:rPr lang="ar-SA" altLang="en-US" sz="2000" smtClean="0"/>
              <a:t>الدرجات التكرارية – </a:t>
            </a:r>
            <a:r>
              <a:rPr lang="en-US" altLang="en-US" sz="2000" smtClean="0"/>
              <a:t>Histograms</a:t>
            </a:r>
            <a:endParaRPr lang="ar-SA" altLang="en-US" sz="2000" smtClean="0"/>
          </a:p>
          <a:p>
            <a:pPr marL="457200" indent="-457200">
              <a:lnSpc>
                <a:spcPct val="85000"/>
              </a:lnSpc>
              <a:spcBef>
                <a:spcPct val="50000"/>
              </a:spcBef>
            </a:pPr>
            <a:r>
              <a:rPr lang="ar-SA" altLang="en-US" sz="2000" smtClean="0"/>
              <a:t>مخطط تدفق العمليات </a:t>
            </a:r>
            <a:r>
              <a:rPr lang="en-US" altLang="en-US" sz="2000" smtClean="0"/>
              <a:t> Flow Chart Diagram</a:t>
            </a:r>
            <a:endParaRPr lang="en-US" altLang="ar-SA" sz="2000" smtClean="0"/>
          </a:p>
          <a:p>
            <a:pPr marL="457200" indent="-457200">
              <a:lnSpc>
                <a:spcPct val="85000"/>
              </a:lnSpc>
              <a:spcBef>
                <a:spcPct val="50000"/>
              </a:spcBef>
            </a:pPr>
            <a:r>
              <a:rPr lang="ar-SA" altLang="en-US" sz="2000" smtClean="0"/>
              <a:t>مخطط السبب والتأثير </a:t>
            </a:r>
            <a:r>
              <a:rPr lang="en-US" altLang="ar-SA" sz="2000" smtClean="0"/>
              <a:t>Cause and Effect Diagram</a:t>
            </a:r>
            <a:endParaRPr lang="ar-SA" altLang="ar-SA" sz="2000" smtClean="0"/>
          </a:p>
          <a:p>
            <a:pPr marL="457200" indent="-457200">
              <a:lnSpc>
                <a:spcPct val="85000"/>
              </a:lnSpc>
              <a:spcBef>
                <a:spcPct val="50000"/>
              </a:spcBef>
            </a:pPr>
            <a:r>
              <a:rPr lang="ar-SA" altLang="ar-SA" sz="2000" smtClean="0"/>
              <a:t>مصفوفة العملية </a:t>
            </a:r>
            <a:r>
              <a:rPr lang="en-US" altLang="ar-SA" sz="2000" smtClean="0"/>
              <a:t>Process Matrix </a:t>
            </a:r>
            <a:endParaRPr lang="ar-SA" altLang="ar-SA" sz="2000" smtClean="0"/>
          </a:p>
          <a:p>
            <a:pPr marL="457200" indent="-457200">
              <a:lnSpc>
                <a:spcPct val="85000"/>
              </a:lnSpc>
              <a:spcBef>
                <a:spcPct val="50000"/>
              </a:spcBef>
            </a:pPr>
            <a:r>
              <a:rPr lang="ar-SA" altLang="ar-SA" sz="2000" smtClean="0"/>
              <a:t>الدالة الوظيفية للجودة </a:t>
            </a:r>
            <a:r>
              <a:rPr lang="en-US" altLang="ar-SA" sz="2000" smtClean="0"/>
              <a:t>Quality Function Deployment</a:t>
            </a:r>
            <a:endParaRPr lang="ar-SA" altLang="ar-SA" sz="2000" smtClean="0"/>
          </a:p>
        </p:txBody>
      </p:sp>
      <p:sp>
        <p:nvSpPr>
          <p:cNvPr id="4" name="Rectangle 3"/>
          <p:cNvSpPr txBox="1">
            <a:spLocks noChangeArrowheads="1"/>
          </p:cNvSpPr>
          <p:nvPr/>
        </p:nvSpPr>
        <p:spPr bwMode="auto">
          <a:xfrm>
            <a:off x="228600" y="1600200"/>
            <a:ext cx="4267200" cy="41910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a:lstStyle/>
          <a:p>
            <a:pPr marL="457200" indent="-457200" eaLnBrk="0" hangingPunct="0">
              <a:lnSpc>
                <a:spcPct val="85000"/>
              </a:lnSpc>
              <a:spcBef>
                <a:spcPct val="50000"/>
              </a:spcBef>
              <a:buFontTx/>
              <a:buChar char="•"/>
              <a:defRPr/>
            </a:pPr>
            <a:r>
              <a:rPr lang="ar-SA" altLang="en-US" sz="2000" kern="0" dirty="0">
                <a:latin typeface="+mn-lt"/>
                <a:cs typeface="+mn-cs"/>
              </a:rPr>
              <a:t>مخطط التشتت </a:t>
            </a:r>
            <a:r>
              <a:rPr lang="en-US" altLang="en-US" sz="2000" kern="0" dirty="0">
                <a:latin typeface="+mn-lt"/>
                <a:cs typeface="+mn-cs"/>
              </a:rPr>
              <a:t>Scatter Diagram </a:t>
            </a:r>
            <a:endParaRPr lang="ar-SA" altLang="en-US" sz="2000" kern="0" dirty="0">
              <a:latin typeface="+mn-lt"/>
              <a:cs typeface="+mn-cs"/>
            </a:endParaRPr>
          </a:p>
          <a:p>
            <a:pPr marL="457200" indent="-457200" eaLnBrk="0" hangingPunct="0">
              <a:lnSpc>
                <a:spcPct val="85000"/>
              </a:lnSpc>
              <a:spcBef>
                <a:spcPct val="50000"/>
              </a:spcBef>
              <a:buFontTx/>
              <a:buChar char="•"/>
              <a:defRPr/>
            </a:pPr>
            <a:r>
              <a:rPr lang="ar-SA" altLang="en-US" sz="2000" kern="0" dirty="0">
                <a:latin typeface="+mn-lt"/>
                <a:cs typeface="+mn-cs"/>
              </a:rPr>
              <a:t>خريطة </a:t>
            </a:r>
            <a:r>
              <a:rPr lang="ar-SA" altLang="en-US" sz="2000" kern="0" dirty="0" err="1">
                <a:latin typeface="+mn-lt"/>
                <a:cs typeface="+mn-cs"/>
              </a:rPr>
              <a:t>باريتو</a:t>
            </a:r>
            <a:r>
              <a:rPr lang="ar-SA" altLang="en-US" sz="2000" kern="0" dirty="0">
                <a:latin typeface="+mn-lt"/>
                <a:cs typeface="+mn-cs"/>
              </a:rPr>
              <a:t> </a:t>
            </a:r>
            <a:r>
              <a:rPr lang="en-US" altLang="ar-SA" sz="2000" kern="0" dirty="0">
                <a:latin typeface="+mn-lt"/>
                <a:cs typeface="+mn-cs"/>
              </a:rPr>
              <a:t>Pareto Diagram</a:t>
            </a:r>
          </a:p>
          <a:p>
            <a:pPr marL="457200" indent="-457200" eaLnBrk="0" hangingPunct="0">
              <a:lnSpc>
                <a:spcPct val="85000"/>
              </a:lnSpc>
              <a:spcBef>
                <a:spcPct val="50000"/>
              </a:spcBef>
              <a:buFontTx/>
              <a:buChar char="•"/>
              <a:defRPr/>
            </a:pPr>
            <a:r>
              <a:rPr lang="ar-SA" altLang="ar-SA" sz="2000" kern="0" dirty="0">
                <a:latin typeface="+mn-lt"/>
                <a:cs typeface="+mn-cs"/>
              </a:rPr>
              <a:t>مقاييس النزعة المركزية والتشتت </a:t>
            </a:r>
            <a:r>
              <a:rPr lang="en-US" altLang="ar-SA" sz="2000" kern="0" dirty="0">
                <a:latin typeface="+mn-lt"/>
                <a:cs typeface="+mn-cs"/>
              </a:rPr>
              <a:t>Mean and Variance</a:t>
            </a:r>
          </a:p>
          <a:p>
            <a:pPr marL="457200" indent="-457200" eaLnBrk="0" hangingPunct="0">
              <a:lnSpc>
                <a:spcPct val="85000"/>
              </a:lnSpc>
              <a:spcBef>
                <a:spcPct val="50000"/>
              </a:spcBef>
              <a:buFontTx/>
              <a:buChar char="•"/>
              <a:defRPr/>
            </a:pPr>
            <a:r>
              <a:rPr lang="ar-SA" altLang="ar-SA" sz="2000" kern="0" dirty="0">
                <a:latin typeface="+mn-lt"/>
                <a:cs typeface="+mn-cs"/>
              </a:rPr>
              <a:t>المقارنة المرجعية </a:t>
            </a:r>
            <a:r>
              <a:rPr lang="en-US" altLang="ar-SA" sz="2000" kern="0" dirty="0">
                <a:latin typeface="+mn-lt"/>
                <a:cs typeface="+mn-cs"/>
              </a:rPr>
              <a:t>Benchmarking</a:t>
            </a:r>
            <a:endParaRPr lang="ar-SA" altLang="ar-SA" sz="2000" kern="0" dirty="0">
              <a:latin typeface="+mn-lt"/>
              <a:cs typeface="+mn-cs"/>
            </a:endParaRPr>
          </a:p>
          <a:p>
            <a:pPr marL="457200" indent="-457200" eaLnBrk="0" hangingPunct="0">
              <a:lnSpc>
                <a:spcPct val="85000"/>
              </a:lnSpc>
              <a:spcBef>
                <a:spcPct val="50000"/>
              </a:spcBef>
              <a:buFontTx/>
              <a:buChar char="•"/>
              <a:defRPr/>
            </a:pPr>
            <a:r>
              <a:rPr lang="ar-SA" altLang="ar-SA" sz="2000" kern="0" dirty="0">
                <a:latin typeface="+mn-lt"/>
                <a:cs typeface="+mn-cs"/>
              </a:rPr>
              <a:t>خرائط ضبط الجودة</a:t>
            </a:r>
            <a:r>
              <a:rPr lang="en-US" altLang="ar-SA" sz="2000" kern="0" dirty="0">
                <a:latin typeface="+mn-lt"/>
                <a:cs typeface="+mn-cs"/>
              </a:rPr>
              <a:t>Control Charts  </a:t>
            </a:r>
            <a:endParaRPr lang="ar-SA" altLang="ar-SA" sz="2000" kern="0" dirty="0">
              <a:latin typeface="+mn-lt"/>
              <a:cs typeface="+mn-cs"/>
            </a:endParaRPr>
          </a:p>
          <a:p>
            <a:pPr marL="457200" indent="-457200" eaLnBrk="0" hangingPunct="0">
              <a:lnSpc>
                <a:spcPct val="85000"/>
              </a:lnSpc>
              <a:spcBef>
                <a:spcPct val="50000"/>
              </a:spcBef>
              <a:buFontTx/>
              <a:buChar char="•"/>
              <a:defRPr/>
            </a:pPr>
            <a:r>
              <a:rPr lang="ar-SA" altLang="ar-SA" sz="2000" kern="0" dirty="0">
                <a:latin typeface="+mn-lt"/>
                <a:cs typeface="+mn-cs"/>
              </a:rPr>
              <a:t>خطة أخذ العينات</a:t>
            </a:r>
            <a:r>
              <a:rPr lang="en-US" altLang="ar-SA" sz="2000" kern="0" dirty="0">
                <a:latin typeface="+mn-lt"/>
                <a:cs typeface="+mn-cs"/>
              </a:rPr>
              <a:t> Sampling Plans </a:t>
            </a:r>
            <a:endParaRPr lang="ar-SA" altLang="ar-SA" sz="2000" kern="0" dirty="0">
              <a:latin typeface="+mn-lt"/>
              <a:cs typeface="+mn-cs"/>
            </a:endParaRPr>
          </a:p>
          <a:p>
            <a:pPr marL="457200" indent="-457200" eaLnBrk="0" hangingPunct="0">
              <a:lnSpc>
                <a:spcPct val="85000"/>
              </a:lnSpc>
              <a:spcBef>
                <a:spcPct val="50000"/>
              </a:spcBef>
              <a:buFontTx/>
              <a:buChar char="•"/>
              <a:defRPr/>
            </a:pPr>
            <a:r>
              <a:rPr lang="ar-SA" altLang="ar-SA" sz="2000" kern="0" dirty="0">
                <a:latin typeface="+mn-lt"/>
                <a:cs typeface="+mn-cs"/>
              </a:rPr>
              <a:t>تصميم التجارب </a:t>
            </a:r>
            <a:r>
              <a:rPr lang="en-US" altLang="ar-SA" sz="2000" kern="0" dirty="0">
                <a:latin typeface="+mn-lt"/>
                <a:cs typeface="+mn-cs"/>
              </a:rPr>
              <a:t>DOE</a:t>
            </a:r>
            <a:endParaRPr lang="ar-SA" altLang="ar-SA" sz="2000" kern="0" dirty="0">
              <a:latin typeface="+mn-lt"/>
              <a:cs typeface="+mn-cs"/>
            </a:endParaRPr>
          </a:p>
          <a:p>
            <a:pPr marL="457200" indent="-457200" eaLnBrk="0" hangingPunct="0">
              <a:lnSpc>
                <a:spcPct val="85000"/>
              </a:lnSpc>
              <a:spcBef>
                <a:spcPct val="50000"/>
              </a:spcBef>
              <a:buFontTx/>
              <a:buChar char="•"/>
              <a:defRPr/>
            </a:pPr>
            <a:r>
              <a:rPr lang="en-US" altLang="ar-SA" sz="2000" kern="0" dirty="0">
                <a:latin typeface="+mn-lt"/>
                <a:cs typeface="+mn-cs"/>
              </a:rPr>
              <a:t>ANOVA test</a:t>
            </a:r>
          </a:p>
          <a:p>
            <a:pPr marL="457200" indent="-457200" eaLnBrk="0" hangingPunct="0">
              <a:lnSpc>
                <a:spcPct val="85000"/>
              </a:lnSpc>
              <a:spcBef>
                <a:spcPct val="50000"/>
              </a:spcBef>
              <a:buFontTx/>
              <a:buChar char="•"/>
              <a:defRPr/>
            </a:pPr>
            <a:r>
              <a:rPr lang="en-US" altLang="ar-SA" sz="2000" kern="0" dirty="0">
                <a:latin typeface="+mn-lt"/>
                <a:cs typeface="+mn-cs"/>
              </a:rPr>
              <a:t>………………………….</a:t>
            </a:r>
          </a:p>
          <a:p>
            <a:pPr marL="342900" indent="-342900">
              <a:lnSpc>
                <a:spcPct val="90000"/>
              </a:lnSpc>
              <a:spcBef>
                <a:spcPct val="20000"/>
              </a:spcBef>
              <a:defRPr/>
            </a:pPr>
            <a:endParaRPr lang="en-US" sz="2000" b="1" kern="0" dirty="0">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8" name="Rectangle 18"/>
          <p:cNvSpPr>
            <a:spLocks noChangeArrowheads="1"/>
          </p:cNvSpPr>
          <p:nvPr/>
        </p:nvSpPr>
        <p:spPr bwMode="auto">
          <a:xfrm>
            <a:off x="304800" y="152400"/>
            <a:ext cx="8458200" cy="11430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outerShdw dist="17961" dir="13500000" algn="ctr" rotWithShape="0">
              <a:schemeClr val="tx2"/>
            </a:outerShdw>
          </a:effectLst>
        </p:spPr>
        <p:txBody>
          <a:bodyPr anchor="ctr"/>
          <a:lstStyle/>
          <a:p>
            <a:pPr marL="838200" indent="-838200" algn="ctr">
              <a:defRPr/>
            </a:pPr>
            <a:r>
              <a:rPr lang="ar-SA" sz="4400" b="1" dirty="0">
                <a:solidFill>
                  <a:schemeClr val="tx2"/>
                </a:solidFill>
              </a:rPr>
              <a:t>منهجية تطبيق </a:t>
            </a:r>
            <a:r>
              <a:rPr lang="ar-SA" sz="4400" b="1" dirty="0">
                <a:solidFill>
                  <a:srgbClr val="FF0000"/>
                </a:solidFill>
              </a:rPr>
              <a:t>6سيجما</a:t>
            </a:r>
            <a:r>
              <a:rPr lang="ar-SA" sz="4400" dirty="0">
                <a:solidFill>
                  <a:srgbClr val="FF0000"/>
                </a:solidFill>
              </a:rPr>
              <a:t> </a:t>
            </a:r>
          </a:p>
          <a:p>
            <a:pPr marL="838200" indent="-838200" algn="ctr" rtl="0">
              <a:defRPr/>
            </a:pPr>
            <a:r>
              <a:rPr lang="en-US" sz="2400" b="1" dirty="0"/>
              <a:t>DMAIC (Define-Measure-Analyze- Improve-Control)</a:t>
            </a:r>
          </a:p>
        </p:txBody>
      </p:sp>
      <p:graphicFrame>
        <p:nvGraphicFramePr>
          <p:cNvPr id="19" name="Diagram 18"/>
          <p:cNvGraphicFramePr/>
          <p:nvPr/>
        </p:nvGraphicFramePr>
        <p:xfrm>
          <a:off x="685800" y="1371600"/>
          <a:ext cx="7772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lstStyle/>
          <a:p>
            <a:pPr defTabSz="977900" eaLnBrk="1" hangingPunct="1"/>
            <a:r>
              <a:rPr lang="ar-SA" altLang="en-US" smtClean="0"/>
              <a:t>أساسيات منهجية التحسين في </a:t>
            </a:r>
            <a:r>
              <a:rPr lang="ar-SA" altLang="en-US" smtClean="0">
                <a:solidFill>
                  <a:srgbClr val="FF0000"/>
                </a:solidFill>
              </a:rPr>
              <a:t>6سيجما</a:t>
            </a:r>
            <a:endParaRPr lang="en-US" altLang="en-US" smtClean="0">
              <a:solidFill>
                <a:srgbClr val="FF0000"/>
              </a:solidFill>
            </a:endParaRPr>
          </a:p>
        </p:txBody>
      </p:sp>
      <p:sp>
        <p:nvSpPr>
          <p:cNvPr id="18435" name="Rectangle 3"/>
          <p:cNvSpPr>
            <a:spLocks noChangeArrowheads="1"/>
          </p:cNvSpPr>
          <p:nvPr/>
        </p:nvSpPr>
        <p:spPr bwMode="auto">
          <a:xfrm>
            <a:off x="6149975" y="3122613"/>
            <a:ext cx="24050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endParaRPr lang="en-US" altLang="en-US" sz="1500" b="1" i="1">
              <a:solidFill>
                <a:srgbClr val="660033"/>
              </a:solidFill>
            </a:endParaRPr>
          </a:p>
        </p:txBody>
      </p:sp>
      <p:sp>
        <p:nvSpPr>
          <p:cNvPr id="18436" name="Rectangle 4" descr="Stationery"/>
          <p:cNvSpPr>
            <a:spLocks noChangeAspect="1" noChangeArrowheads="1"/>
          </p:cNvSpPr>
          <p:nvPr/>
        </p:nvSpPr>
        <p:spPr bwMode="auto">
          <a:xfrm>
            <a:off x="3359150" y="3551238"/>
            <a:ext cx="1695450" cy="1108075"/>
          </a:xfrm>
          <a:prstGeom prst="rect">
            <a:avLst/>
          </a:prstGeom>
          <a:blipFill dpi="0" rotWithShape="0">
            <a:blip r:embed="rId3"/>
            <a:srcRect/>
            <a:tile tx="0" ty="0" sx="100000" sy="100000" flip="none" algn="tl"/>
          </a:blipFill>
          <a:ln w="12700">
            <a:solidFill>
              <a:schemeClr val="tx1"/>
            </a:solidFill>
            <a:miter lim="800000"/>
            <a:headEnd/>
            <a:tailEnd/>
          </a:ln>
        </p:spPr>
        <p:txBody>
          <a:bodyPr wrap="none" lIns="85707" tIns="42853" rIns="85707" bIns="42853" anchor="ctr"/>
          <a:lstStyle>
            <a:lvl1pPr defTabSz="857250" eaLnBrk="0" hangingPunct="0">
              <a:defRPr>
                <a:solidFill>
                  <a:schemeClr val="tx1"/>
                </a:solidFill>
                <a:latin typeface="Arial" panose="020B0604020202020204" pitchFamily="34" charset="0"/>
                <a:cs typeface="Arial" panose="020B0604020202020204" pitchFamily="34" charset="0"/>
              </a:defRPr>
            </a:lvl1pPr>
            <a:lvl2pPr marL="742950" indent="-285750" defTabSz="857250" eaLnBrk="0" hangingPunct="0">
              <a:defRPr>
                <a:solidFill>
                  <a:schemeClr val="tx1"/>
                </a:solidFill>
                <a:latin typeface="Arial" panose="020B0604020202020204" pitchFamily="34" charset="0"/>
                <a:cs typeface="Arial" panose="020B0604020202020204" pitchFamily="34" charset="0"/>
              </a:defRPr>
            </a:lvl2pPr>
            <a:lvl3pPr marL="1143000" indent="-228600" defTabSz="857250" eaLnBrk="0" hangingPunct="0">
              <a:defRPr>
                <a:solidFill>
                  <a:schemeClr val="tx1"/>
                </a:solidFill>
                <a:latin typeface="Arial" panose="020B0604020202020204" pitchFamily="34" charset="0"/>
                <a:cs typeface="Arial" panose="020B0604020202020204" pitchFamily="34" charset="0"/>
              </a:defRPr>
            </a:lvl3pPr>
            <a:lvl4pPr marL="1600200" indent="-228600" defTabSz="857250" eaLnBrk="0" hangingPunct="0">
              <a:defRPr>
                <a:solidFill>
                  <a:schemeClr val="tx1"/>
                </a:solidFill>
                <a:latin typeface="Arial" panose="020B0604020202020204" pitchFamily="34" charset="0"/>
                <a:cs typeface="Arial" panose="020B0604020202020204" pitchFamily="34" charset="0"/>
              </a:defRPr>
            </a:lvl4pPr>
            <a:lvl5pPr marL="2057400" indent="-228600" defTabSz="857250" eaLnBrk="0" hangingPunct="0">
              <a:defRPr>
                <a:solidFill>
                  <a:schemeClr val="tx1"/>
                </a:solidFill>
                <a:latin typeface="Arial" panose="020B0604020202020204" pitchFamily="34" charset="0"/>
                <a:cs typeface="Arial" panose="020B0604020202020204" pitchFamily="34" charset="0"/>
              </a:defRPr>
            </a:lvl5pPr>
            <a:lvl6pPr marL="2514600" indent="-228600" algn="r" defTabSz="85725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5725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5725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5725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sz="2100" b="1"/>
              <a:t>العمليات</a:t>
            </a:r>
          </a:p>
          <a:p>
            <a:pPr algn="ctr" rtl="0"/>
            <a:r>
              <a:rPr lang="ar-SA" altLang="en-US" sz="2100" b="1"/>
              <a:t>(انتاجية او خدمية)</a:t>
            </a:r>
            <a:endParaRPr lang="en-US" altLang="en-US" sz="2100" b="1"/>
          </a:p>
        </p:txBody>
      </p:sp>
      <p:sp>
        <p:nvSpPr>
          <p:cNvPr id="18437" name="Line 5"/>
          <p:cNvSpPr>
            <a:spLocks noChangeAspect="1" noChangeShapeType="1"/>
          </p:cNvSpPr>
          <p:nvPr/>
        </p:nvSpPr>
        <p:spPr bwMode="auto">
          <a:xfrm>
            <a:off x="5057775" y="3894138"/>
            <a:ext cx="660400" cy="0"/>
          </a:xfrm>
          <a:prstGeom prst="line">
            <a:avLst/>
          </a:prstGeom>
          <a:noFill/>
          <a:ln w="12700">
            <a:solidFill>
              <a:srgbClr val="6600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38" name="Line 6"/>
          <p:cNvSpPr>
            <a:spLocks noChangeAspect="1" noChangeShapeType="1"/>
          </p:cNvSpPr>
          <p:nvPr/>
        </p:nvSpPr>
        <p:spPr bwMode="auto">
          <a:xfrm>
            <a:off x="5057775" y="4111625"/>
            <a:ext cx="660400" cy="0"/>
          </a:xfrm>
          <a:prstGeom prst="line">
            <a:avLst/>
          </a:prstGeom>
          <a:noFill/>
          <a:ln w="12700">
            <a:solidFill>
              <a:srgbClr val="6600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39" name="Line 7"/>
          <p:cNvSpPr>
            <a:spLocks noChangeAspect="1" noChangeShapeType="1"/>
          </p:cNvSpPr>
          <p:nvPr/>
        </p:nvSpPr>
        <p:spPr bwMode="auto">
          <a:xfrm>
            <a:off x="5057775" y="4332288"/>
            <a:ext cx="660400" cy="0"/>
          </a:xfrm>
          <a:prstGeom prst="line">
            <a:avLst/>
          </a:prstGeom>
          <a:noFill/>
          <a:ln w="12700">
            <a:solidFill>
              <a:srgbClr val="6600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0" name="Line 8"/>
          <p:cNvSpPr>
            <a:spLocks noChangeAspect="1" noChangeShapeType="1"/>
          </p:cNvSpPr>
          <p:nvPr/>
        </p:nvSpPr>
        <p:spPr bwMode="auto">
          <a:xfrm>
            <a:off x="2593975" y="3797300"/>
            <a:ext cx="762000" cy="0"/>
          </a:xfrm>
          <a:prstGeom prst="line">
            <a:avLst/>
          </a:prstGeom>
          <a:noFill/>
          <a:ln w="12700">
            <a:solidFill>
              <a:srgbClr val="00009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9"/>
          <p:cNvSpPr>
            <a:spLocks noChangeAspect="1" noChangeShapeType="1"/>
          </p:cNvSpPr>
          <p:nvPr/>
        </p:nvSpPr>
        <p:spPr bwMode="auto">
          <a:xfrm>
            <a:off x="2593975" y="4011613"/>
            <a:ext cx="762000" cy="0"/>
          </a:xfrm>
          <a:prstGeom prst="line">
            <a:avLst/>
          </a:prstGeom>
          <a:noFill/>
          <a:ln w="12700">
            <a:solidFill>
              <a:srgbClr val="00009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10"/>
          <p:cNvSpPr>
            <a:spLocks noChangeAspect="1" noChangeShapeType="1"/>
          </p:cNvSpPr>
          <p:nvPr/>
        </p:nvSpPr>
        <p:spPr bwMode="auto">
          <a:xfrm>
            <a:off x="2593975" y="4214813"/>
            <a:ext cx="762000" cy="0"/>
          </a:xfrm>
          <a:prstGeom prst="line">
            <a:avLst/>
          </a:prstGeom>
          <a:noFill/>
          <a:ln w="12700">
            <a:solidFill>
              <a:srgbClr val="00009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11"/>
          <p:cNvSpPr>
            <a:spLocks noChangeAspect="1" noChangeShapeType="1"/>
          </p:cNvSpPr>
          <p:nvPr/>
        </p:nvSpPr>
        <p:spPr bwMode="auto">
          <a:xfrm>
            <a:off x="2593975" y="4421188"/>
            <a:ext cx="762000" cy="0"/>
          </a:xfrm>
          <a:prstGeom prst="line">
            <a:avLst/>
          </a:prstGeom>
          <a:noFill/>
          <a:ln w="12700">
            <a:solidFill>
              <a:srgbClr val="000099"/>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4" name="Rectangle 12"/>
          <p:cNvSpPr>
            <a:spLocks noChangeAspect="1" noChangeArrowheads="1"/>
          </p:cNvSpPr>
          <p:nvPr/>
        </p:nvSpPr>
        <p:spPr bwMode="auto">
          <a:xfrm>
            <a:off x="2316163" y="3714750"/>
            <a:ext cx="3476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b="1">
                <a:solidFill>
                  <a:srgbClr val="000099"/>
                </a:solidFill>
              </a:rPr>
              <a:t>X</a:t>
            </a:r>
            <a:r>
              <a:rPr lang="en-US" altLang="en-US" sz="1200" b="1" baseline="-25000">
                <a:solidFill>
                  <a:srgbClr val="000099"/>
                </a:solidFill>
              </a:rPr>
              <a:t>1</a:t>
            </a:r>
          </a:p>
        </p:txBody>
      </p:sp>
      <p:sp>
        <p:nvSpPr>
          <p:cNvPr id="18445" name="Rectangle 13"/>
          <p:cNvSpPr>
            <a:spLocks noChangeAspect="1" noChangeArrowheads="1"/>
          </p:cNvSpPr>
          <p:nvPr/>
        </p:nvSpPr>
        <p:spPr bwMode="auto">
          <a:xfrm>
            <a:off x="2316163" y="3935413"/>
            <a:ext cx="3476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b="1">
                <a:solidFill>
                  <a:srgbClr val="000099"/>
                </a:solidFill>
              </a:rPr>
              <a:t>X</a:t>
            </a:r>
            <a:r>
              <a:rPr lang="en-US" altLang="en-US" sz="1200" b="1" baseline="-25000">
                <a:solidFill>
                  <a:srgbClr val="000099"/>
                </a:solidFill>
              </a:rPr>
              <a:t>2</a:t>
            </a:r>
          </a:p>
        </p:txBody>
      </p:sp>
      <p:sp>
        <p:nvSpPr>
          <p:cNvPr id="18446" name="Rectangle 14"/>
          <p:cNvSpPr>
            <a:spLocks noChangeAspect="1" noChangeArrowheads="1"/>
          </p:cNvSpPr>
          <p:nvPr/>
        </p:nvSpPr>
        <p:spPr bwMode="auto">
          <a:xfrm>
            <a:off x="2316163" y="4148138"/>
            <a:ext cx="3476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b="1">
                <a:solidFill>
                  <a:srgbClr val="000099"/>
                </a:solidFill>
              </a:rPr>
              <a:t>X</a:t>
            </a:r>
            <a:r>
              <a:rPr lang="en-US" altLang="en-US" sz="1200" b="1" baseline="-25000">
                <a:solidFill>
                  <a:srgbClr val="000099"/>
                </a:solidFill>
              </a:rPr>
              <a:t>3</a:t>
            </a:r>
          </a:p>
        </p:txBody>
      </p:sp>
      <p:sp>
        <p:nvSpPr>
          <p:cNvPr id="18447" name="Rectangle 15"/>
          <p:cNvSpPr>
            <a:spLocks noChangeAspect="1" noChangeArrowheads="1"/>
          </p:cNvSpPr>
          <p:nvPr/>
        </p:nvSpPr>
        <p:spPr bwMode="auto">
          <a:xfrm>
            <a:off x="2316163" y="4370388"/>
            <a:ext cx="3476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b="1">
                <a:solidFill>
                  <a:srgbClr val="000099"/>
                </a:solidFill>
              </a:rPr>
              <a:t>X</a:t>
            </a:r>
            <a:r>
              <a:rPr lang="en-US" altLang="en-US" sz="1200" b="1" baseline="-25000">
                <a:solidFill>
                  <a:srgbClr val="000099"/>
                </a:solidFill>
              </a:rPr>
              <a:t>4</a:t>
            </a:r>
          </a:p>
        </p:txBody>
      </p:sp>
      <p:sp>
        <p:nvSpPr>
          <p:cNvPr id="18448" name="Rectangle 16"/>
          <p:cNvSpPr>
            <a:spLocks noChangeAspect="1" noChangeArrowheads="1"/>
          </p:cNvSpPr>
          <p:nvPr/>
        </p:nvSpPr>
        <p:spPr bwMode="auto">
          <a:xfrm>
            <a:off x="5759450" y="3833813"/>
            <a:ext cx="34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b="1">
                <a:solidFill>
                  <a:srgbClr val="660033"/>
                </a:solidFill>
              </a:rPr>
              <a:t>Y</a:t>
            </a:r>
            <a:r>
              <a:rPr lang="en-US" altLang="en-US" sz="1200" b="1" baseline="-25000">
                <a:solidFill>
                  <a:srgbClr val="660033"/>
                </a:solidFill>
              </a:rPr>
              <a:t>1</a:t>
            </a:r>
          </a:p>
        </p:txBody>
      </p:sp>
      <p:sp>
        <p:nvSpPr>
          <p:cNvPr id="18449" name="Rectangle 17"/>
          <p:cNvSpPr>
            <a:spLocks noChangeAspect="1" noChangeArrowheads="1"/>
          </p:cNvSpPr>
          <p:nvPr/>
        </p:nvSpPr>
        <p:spPr bwMode="auto">
          <a:xfrm>
            <a:off x="5759450" y="4044950"/>
            <a:ext cx="3460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b="1">
                <a:solidFill>
                  <a:srgbClr val="660033"/>
                </a:solidFill>
              </a:rPr>
              <a:t>Y</a:t>
            </a:r>
            <a:r>
              <a:rPr lang="en-US" altLang="en-US" sz="1200" b="1" baseline="-25000">
                <a:solidFill>
                  <a:srgbClr val="660033"/>
                </a:solidFill>
              </a:rPr>
              <a:t>2</a:t>
            </a:r>
          </a:p>
        </p:txBody>
      </p:sp>
      <p:sp>
        <p:nvSpPr>
          <p:cNvPr id="18450" name="Rectangle 18"/>
          <p:cNvSpPr>
            <a:spLocks noChangeAspect="1" noChangeArrowheads="1"/>
          </p:cNvSpPr>
          <p:nvPr/>
        </p:nvSpPr>
        <p:spPr bwMode="auto">
          <a:xfrm>
            <a:off x="5759450" y="4256088"/>
            <a:ext cx="3460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200" b="1">
                <a:solidFill>
                  <a:srgbClr val="660033"/>
                </a:solidFill>
              </a:rPr>
              <a:t>Y</a:t>
            </a:r>
            <a:r>
              <a:rPr lang="en-US" altLang="en-US" sz="1200" b="1" baseline="-25000">
                <a:solidFill>
                  <a:srgbClr val="660033"/>
                </a:solidFill>
              </a:rPr>
              <a:t>3</a:t>
            </a:r>
          </a:p>
        </p:txBody>
      </p:sp>
      <p:cxnSp>
        <p:nvCxnSpPr>
          <p:cNvPr id="18451" name="AutoShape 19"/>
          <p:cNvCxnSpPr>
            <a:cxnSpLocks noChangeShapeType="1"/>
            <a:stCxn id="18448" idx="0"/>
            <a:endCxn id="18436" idx="0"/>
          </p:cNvCxnSpPr>
          <p:nvPr/>
        </p:nvCxnSpPr>
        <p:spPr bwMode="auto">
          <a:xfrm rot="5400000" flipH="1">
            <a:off x="5259387" y="3017838"/>
            <a:ext cx="301625" cy="1841500"/>
          </a:xfrm>
          <a:prstGeom prst="curvedConnector3">
            <a:avLst>
              <a:gd name="adj1" fmla="val 175792"/>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8452" name="AutoShape 20"/>
          <p:cNvCxnSpPr>
            <a:cxnSpLocks noChangeShapeType="1"/>
            <a:stCxn id="18448" idx="0"/>
            <a:endCxn id="18444" idx="0"/>
          </p:cNvCxnSpPr>
          <p:nvPr/>
        </p:nvCxnSpPr>
        <p:spPr bwMode="auto">
          <a:xfrm rot="5400000" flipH="1">
            <a:off x="4430713" y="2189162"/>
            <a:ext cx="127000" cy="3673475"/>
          </a:xfrm>
          <a:prstGeom prst="curvedConnector3">
            <a:avLst>
              <a:gd name="adj1" fmla="val 721250"/>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53" name="Rectangle 21"/>
          <p:cNvSpPr>
            <a:spLocks noChangeArrowheads="1"/>
          </p:cNvSpPr>
          <p:nvPr/>
        </p:nvSpPr>
        <p:spPr bwMode="auto">
          <a:xfrm>
            <a:off x="2105025" y="1300163"/>
            <a:ext cx="45656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200" b="1" i="1">
                <a:solidFill>
                  <a:srgbClr val="660033"/>
                </a:solidFill>
              </a:rPr>
              <a:t>تحديد أسلوب المراقبة للمدخلات الأساسية حتى نضمن المحافظة على التحسينات التي تم انجازها</a:t>
            </a:r>
            <a:endParaRPr lang="en-US" altLang="en-US" sz="2200" b="1" i="1">
              <a:solidFill>
                <a:srgbClr val="660033"/>
              </a:solidFill>
            </a:endParaRPr>
          </a:p>
        </p:txBody>
      </p:sp>
      <p:sp>
        <p:nvSpPr>
          <p:cNvPr id="18454" name="Rectangle 22"/>
          <p:cNvSpPr>
            <a:spLocks noChangeArrowheads="1"/>
          </p:cNvSpPr>
          <p:nvPr/>
        </p:nvSpPr>
        <p:spPr bwMode="auto">
          <a:xfrm>
            <a:off x="228600" y="3086100"/>
            <a:ext cx="1981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000" b="1" i="1">
                <a:solidFill>
                  <a:srgbClr val="660033"/>
                </a:solidFill>
              </a:rPr>
              <a:t>تحديد وسائل التحسين للعمليات والتأكد من أن الحلول المقترحة قابلة للتطبيق </a:t>
            </a:r>
            <a:endParaRPr lang="en-US" altLang="en-US" sz="2000" b="1" i="1">
              <a:solidFill>
                <a:srgbClr val="660033"/>
              </a:solidFill>
            </a:endParaRPr>
          </a:p>
        </p:txBody>
      </p:sp>
      <p:cxnSp>
        <p:nvCxnSpPr>
          <p:cNvPr id="18455" name="AutoShape 23"/>
          <p:cNvCxnSpPr>
            <a:cxnSpLocks noChangeShapeType="1"/>
            <a:stCxn id="18444" idx="0"/>
            <a:endCxn id="18454" idx="0"/>
          </p:cNvCxnSpPr>
          <p:nvPr/>
        </p:nvCxnSpPr>
        <p:spPr bwMode="auto">
          <a:xfrm rot="16200000" flipV="1">
            <a:off x="1540669" y="2764631"/>
            <a:ext cx="628650" cy="1271588"/>
          </a:xfrm>
          <a:prstGeom prst="curvedConnector3">
            <a:avLst>
              <a:gd name="adj1" fmla="val 136366"/>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8456" name="Rectangle 24"/>
          <p:cNvSpPr>
            <a:spLocks noChangeArrowheads="1"/>
          </p:cNvSpPr>
          <p:nvPr/>
        </p:nvSpPr>
        <p:spPr bwMode="auto">
          <a:xfrm>
            <a:off x="2725738" y="4732338"/>
            <a:ext cx="29352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7" tIns="46034" rIns="92067" bIns="46034">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endParaRPr lang="en-US" altLang="en-US" sz="2200" b="1" i="1">
              <a:solidFill>
                <a:srgbClr val="660033"/>
              </a:solidFill>
            </a:endParaRPr>
          </a:p>
        </p:txBody>
      </p:sp>
      <p:sp>
        <p:nvSpPr>
          <p:cNvPr id="18457" name="Line 25"/>
          <p:cNvSpPr>
            <a:spLocks noChangeShapeType="1"/>
          </p:cNvSpPr>
          <p:nvPr/>
        </p:nvSpPr>
        <p:spPr bwMode="auto">
          <a:xfrm flipV="1">
            <a:off x="1219200" y="2362200"/>
            <a:ext cx="0" cy="5842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8458" name="Picture 26"/>
          <p:cNvPicPr>
            <a:picLocks noChangeAspect="1" noChangeArrowheads="1"/>
          </p:cNvPicPr>
          <p:nvPr/>
        </p:nvPicPr>
        <p:blipFill>
          <a:blip r:embed="rId4">
            <a:extLst>
              <a:ext uri="{28A0092B-C50C-407E-A947-70E740481C1C}">
                <a14:useLocalDpi xmlns:a14="http://schemas.microsoft.com/office/drawing/2010/main" val="0"/>
              </a:ext>
            </a:extLst>
          </a:blip>
          <a:srcRect l="-2156" t="522" r="-5606" b="20351"/>
          <a:stretch>
            <a:fillRect/>
          </a:stretch>
        </p:blipFill>
        <p:spPr bwMode="auto">
          <a:xfrm>
            <a:off x="7026275" y="4684713"/>
            <a:ext cx="849313"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8459"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3075" y="4684713"/>
            <a:ext cx="78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8460" name="Picture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724400"/>
            <a:ext cx="796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8461" name="Picture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447800"/>
            <a:ext cx="796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8462" name="Picture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4724400"/>
            <a:ext cx="796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8463" name="AutoShape 31"/>
          <p:cNvSpPr>
            <a:spLocks noChangeArrowheads="1"/>
          </p:cNvSpPr>
          <p:nvPr/>
        </p:nvSpPr>
        <p:spPr bwMode="auto">
          <a:xfrm>
            <a:off x="685800" y="1981200"/>
            <a:ext cx="1219200" cy="381000"/>
          </a:xfrm>
          <a:prstGeom prst="wedgeRectCallout">
            <a:avLst>
              <a:gd name="adj1" fmla="val -20310"/>
              <a:gd name="adj2" fmla="val -25833"/>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a:t>المراقبة</a:t>
            </a:r>
            <a:endParaRPr lang="en-US" altLang="en-US"/>
          </a:p>
        </p:txBody>
      </p:sp>
      <p:sp>
        <p:nvSpPr>
          <p:cNvPr id="18464" name="AutoShape 32"/>
          <p:cNvSpPr>
            <a:spLocks noChangeArrowheads="1"/>
          </p:cNvSpPr>
          <p:nvPr/>
        </p:nvSpPr>
        <p:spPr bwMode="auto">
          <a:xfrm>
            <a:off x="381000" y="5257800"/>
            <a:ext cx="990600" cy="457200"/>
          </a:xfrm>
          <a:prstGeom prst="wedgeRectCallout">
            <a:avLst>
              <a:gd name="adj1" fmla="val -41185"/>
              <a:gd name="adj2" fmla="val 31944"/>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a:t>التحسين</a:t>
            </a:r>
            <a:endParaRPr lang="en-US" altLang="en-US"/>
          </a:p>
        </p:txBody>
      </p:sp>
      <p:sp>
        <p:nvSpPr>
          <p:cNvPr id="18465" name="AutoShape 33"/>
          <p:cNvSpPr>
            <a:spLocks noChangeArrowheads="1"/>
          </p:cNvSpPr>
          <p:nvPr/>
        </p:nvSpPr>
        <p:spPr bwMode="auto">
          <a:xfrm>
            <a:off x="1752600" y="5257800"/>
            <a:ext cx="914400" cy="457200"/>
          </a:xfrm>
          <a:prstGeom prst="wedgeRectCallout">
            <a:avLst>
              <a:gd name="adj1" fmla="val -45139"/>
              <a:gd name="adj2" fmla="val 1805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a:t>التحليل</a:t>
            </a:r>
            <a:endParaRPr lang="en-US" altLang="en-US"/>
          </a:p>
        </p:txBody>
      </p:sp>
      <p:sp>
        <p:nvSpPr>
          <p:cNvPr id="18466" name="AutoShape 34"/>
          <p:cNvSpPr>
            <a:spLocks noChangeArrowheads="1"/>
          </p:cNvSpPr>
          <p:nvPr/>
        </p:nvSpPr>
        <p:spPr bwMode="auto">
          <a:xfrm>
            <a:off x="3048000" y="4800600"/>
            <a:ext cx="2286000" cy="1447800"/>
          </a:xfrm>
          <a:prstGeom prst="wedgeRectCallout">
            <a:avLst>
              <a:gd name="adj1" fmla="val -35972"/>
              <a:gd name="adj2" fmla="val 4068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a:t>قياس وتحليل المعلومات وأداء العمليات لتحديد المتغيرات الأساسية و المسببات الجذرية للمشكلة</a:t>
            </a:r>
            <a:endParaRPr lang="en-US" altLang="en-US"/>
          </a:p>
        </p:txBody>
      </p:sp>
      <p:sp>
        <p:nvSpPr>
          <p:cNvPr id="18467" name="AutoShape 35"/>
          <p:cNvSpPr>
            <a:spLocks noChangeArrowheads="1"/>
          </p:cNvSpPr>
          <p:nvPr/>
        </p:nvSpPr>
        <p:spPr bwMode="auto">
          <a:xfrm>
            <a:off x="5638800" y="5334000"/>
            <a:ext cx="838200" cy="457200"/>
          </a:xfrm>
          <a:prstGeom prst="wedgeRectCallout">
            <a:avLst>
              <a:gd name="adj1" fmla="val -39204"/>
              <a:gd name="adj2" fmla="val 291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a:t>القياس</a:t>
            </a:r>
            <a:endParaRPr lang="en-US" altLang="en-US"/>
          </a:p>
        </p:txBody>
      </p:sp>
      <p:sp>
        <p:nvSpPr>
          <p:cNvPr id="18468" name="AutoShape 36"/>
          <p:cNvSpPr>
            <a:spLocks noChangeArrowheads="1"/>
          </p:cNvSpPr>
          <p:nvPr/>
        </p:nvSpPr>
        <p:spPr bwMode="auto">
          <a:xfrm>
            <a:off x="7086600" y="5334000"/>
            <a:ext cx="1143000" cy="685800"/>
          </a:xfrm>
          <a:prstGeom prst="wedgeRectCallout">
            <a:avLst>
              <a:gd name="adj1" fmla="val -38194"/>
              <a:gd name="adj2" fmla="val -13657"/>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a:t>التعريف</a:t>
            </a:r>
            <a:endParaRPr lang="en-US" altLang="en-US"/>
          </a:p>
        </p:txBody>
      </p:sp>
      <p:sp>
        <p:nvSpPr>
          <p:cNvPr id="18469" name="AutoShape 37"/>
          <p:cNvSpPr>
            <a:spLocks noChangeArrowheads="1"/>
          </p:cNvSpPr>
          <p:nvPr/>
        </p:nvSpPr>
        <p:spPr bwMode="auto">
          <a:xfrm>
            <a:off x="5791200" y="2895600"/>
            <a:ext cx="2286000" cy="1524000"/>
          </a:xfrm>
          <a:prstGeom prst="wedgeRectCallout">
            <a:avLst>
              <a:gd name="adj1" fmla="val -21458"/>
              <a:gd name="adj2" fmla="val 701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eaLnBrk="1" hangingPunct="1"/>
            <a:r>
              <a:rPr lang="ar-SA" altLang="en-US" sz="2000"/>
              <a:t>مصفوفة المخرجات وارتباطها بالخصائص الأساسية للجودة .</a:t>
            </a:r>
          </a:p>
          <a:p>
            <a:pPr eaLnBrk="1" hangingPunct="1"/>
            <a:r>
              <a:rPr lang="ar-SA" altLang="en-US" sz="2000"/>
              <a:t>تحديد المشكلة.</a:t>
            </a:r>
          </a:p>
          <a:p>
            <a:pPr rtl="0" eaLnBrk="1" hangingPunct="1"/>
            <a:r>
              <a:rPr lang="ar-SA" altLang="en-US" sz="2000"/>
              <a:t>هدف المشروع.</a:t>
            </a:r>
            <a:endParaRPr lang="en-US" altLang="en-US" sz="20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ar-SA" altLang="en-US" b="1" smtClean="0"/>
              <a:t>الخطوة الأولى : تعريف المشكلة </a:t>
            </a:r>
            <a:r>
              <a:rPr lang="en-US" altLang="en-US" smtClean="0"/>
              <a:t> Define</a:t>
            </a:r>
          </a:p>
        </p:txBody>
      </p:sp>
      <p:sp>
        <p:nvSpPr>
          <p:cNvPr id="19459" name="Rectangle 3"/>
          <p:cNvSpPr>
            <a:spLocks noGrp="1" noChangeArrowheads="1"/>
          </p:cNvSpPr>
          <p:nvPr>
            <p:ph type="body" idx="1"/>
          </p:nvPr>
        </p:nvSpPr>
        <p:spPr>
          <a:xfrm>
            <a:off x="457200" y="1600200"/>
            <a:ext cx="8229600" cy="4267200"/>
          </a:xfrm>
        </p:spPr>
        <p:txBody>
          <a:bodyPr/>
          <a:lstStyle/>
          <a:p>
            <a:pPr marL="609600" indent="-609600" algn="justLow" eaLnBrk="1" hangingPunct="1">
              <a:buFontTx/>
              <a:buNone/>
            </a:pPr>
            <a:r>
              <a:rPr lang="ar-SA" altLang="en-US" sz="2800" b="1" u="sng" smtClean="0"/>
              <a:t>الأنشطة الخاصة بتعريف المشكلة:</a:t>
            </a:r>
            <a:endParaRPr lang="ar-SA" altLang="en-US" sz="2800" b="1" smtClean="0"/>
          </a:p>
          <a:p>
            <a:pPr marL="609600" indent="-609600" algn="justLow" eaLnBrk="1" hangingPunct="1"/>
            <a:r>
              <a:rPr lang="ar-SA" altLang="en-US" sz="2800" b="1" smtClean="0"/>
              <a:t>تحديد المشروع المختار للتحسين وقائد فريق التحسين والمستفيد من المشروع.</a:t>
            </a:r>
          </a:p>
          <a:p>
            <a:pPr marL="609600" indent="-609600" algn="justLow" eaLnBrk="1" hangingPunct="1"/>
            <a:r>
              <a:rPr lang="ar-SA" altLang="en-US" sz="2800" b="1" smtClean="0"/>
              <a:t>تحديد متطلبات العملاء والأنشطة الأساسية المطلوبة للجودة.</a:t>
            </a:r>
          </a:p>
          <a:p>
            <a:pPr marL="609600" indent="-609600" algn="justLow" eaLnBrk="1" hangingPunct="1"/>
            <a:r>
              <a:rPr lang="ar-SA" altLang="en-US" sz="2800" b="1" smtClean="0"/>
              <a:t>تعريف المشكلة والأهداف و الفوائد. </a:t>
            </a:r>
          </a:p>
          <a:p>
            <a:pPr marL="609600" indent="-609600" algn="justLow" eaLnBrk="1" hangingPunct="1"/>
            <a:r>
              <a:rPr lang="ar-SA" altLang="en-US" sz="2800" b="1" smtClean="0"/>
              <a:t>تعريف من هو المسئول عن المحاسبة وتحليل الموارد.</a:t>
            </a:r>
          </a:p>
          <a:p>
            <a:pPr marL="609600" indent="-609600" algn="justLow" eaLnBrk="1" hangingPunct="1"/>
            <a:r>
              <a:rPr lang="ar-SA" altLang="en-US" sz="2800" b="1" smtClean="0"/>
              <a:t>رسم مخطط العمليات.</a:t>
            </a:r>
          </a:p>
          <a:p>
            <a:pPr marL="609600" indent="-609600" algn="justLow" eaLnBrk="1" hangingPunct="1"/>
            <a:r>
              <a:rPr lang="ar-SA" altLang="en-US" sz="2800" b="1" smtClean="0"/>
              <a:t>تجهيز خطة المشروع.</a:t>
            </a:r>
            <a:endParaRPr lang="ar-SA" alt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ar-SA" altLang="en-US" b="1" smtClean="0"/>
              <a:t>الخطوة الثانية : القياس ( </a:t>
            </a:r>
            <a:r>
              <a:rPr lang="en-US" altLang="en-US" smtClean="0"/>
              <a:t>Measure</a:t>
            </a:r>
            <a:r>
              <a:rPr lang="ar-SA" altLang="en-US" b="1" smtClean="0"/>
              <a:t> )</a:t>
            </a:r>
            <a:endParaRPr lang="en-US" altLang="en-US" b="1" smtClean="0"/>
          </a:p>
        </p:txBody>
      </p:sp>
      <p:sp>
        <p:nvSpPr>
          <p:cNvPr id="20483" name="Rectangle 3"/>
          <p:cNvSpPr>
            <a:spLocks noGrp="1" noChangeArrowheads="1"/>
          </p:cNvSpPr>
          <p:nvPr>
            <p:ph type="body" idx="1"/>
          </p:nvPr>
        </p:nvSpPr>
        <p:spPr/>
        <p:txBody>
          <a:bodyPr/>
          <a:lstStyle/>
          <a:p>
            <a:pPr algn="justLow" eaLnBrk="1" hangingPunct="1"/>
            <a:r>
              <a:rPr lang="ar-SA" altLang="en-US" sz="4400" smtClean="0"/>
              <a:t>عملية القياس: هو تجميع لمعلومات عن العملية الحالية وقياسها مقارنة مع متطلبات العميل للتأكد من أن القياسات دقيقة و بصورة كمية</a:t>
            </a:r>
            <a:endParaRPr lang="en-US" altLang="en-US" sz="4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a:effectLst>
            <a:outerShdw dist="28398" dir="20006097" algn="ctr" rotWithShape="0">
              <a:schemeClr val="tx2"/>
            </a:outerShdw>
          </a:effectLst>
        </p:spPr>
        <p:txBody>
          <a:bodyPr/>
          <a:lstStyle/>
          <a:p>
            <a:pPr eaLnBrk="1" hangingPunct="1">
              <a:defRPr/>
            </a:pPr>
            <a:r>
              <a:rPr lang="ar-SA" smtClean="0"/>
              <a:t>المحتويات</a:t>
            </a:r>
            <a:endParaRPr lang="en-US" smtClean="0"/>
          </a:p>
        </p:txBody>
      </p:sp>
      <p:sp>
        <p:nvSpPr>
          <p:cNvPr id="4099" name="Rectangle 3"/>
          <p:cNvSpPr>
            <a:spLocks noGrp="1" noChangeArrowheads="1"/>
          </p:cNvSpPr>
          <p:nvPr>
            <p:ph type="body" idx="1"/>
          </p:nvPr>
        </p:nvSpPr>
        <p:spPr>
          <a:xfrm>
            <a:off x="457200" y="1066800"/>
            <a:ext cx="8153400" cy="5410200"/>
          </a:xfrm>
          <a:effectLst>
            <a:outerShdw dist="28398" dir="20006097" algn="ctr" rotWithShape="0">
              <a:schemeClr val="tx2"/>
            </a:outerShdw>
          </a:effectLst>
        </p:spPr>
        <p:txBody>
          <a:bodyPr/>
          <a:lstStyle/>
          <a:p>
            <a:pPr marL="609600" indent="-609600" eaLnBrk="1" hangingPunct="1">
              <a:defRPr/>
            </a:pPr>
            <a:r>
              <a:rPr lang="ar-SA" b="1" dirty="0" smtClean="0"/>
              <a:t>تطور نظم الجودة		</a:t>
            </a:r>
          </a:p>
          <a:p>
            <a:pPr marL="609600" indent="-609600" eaLnBrk="1" hangingPunct="1">
              <a:defRPr/>
            </a:pPr>
            <a:r>
              <a:rPr lang="ar-SA" b="1" dirty="0" smtClean="0"/>
              <a:t>أسلوب الجودة </a:t>
            </a:r>
            <a:r>
              <a:rPr lang="ar-SA" b="1" dirty="0" smtClean="0">
                <a:solidFill>
                  <a:srgbClr val="FF0000"/>
                </a:solidFill>
              </a:rPr>
              <a:t>6سيجما</a:t>
            </a:r>
            <a:r>
              <a:rPr lang="ar-SA" b="1" dirty="0" smtClean="0"/>
              <a:t>				</a:t>
            </a:r>
          </a:p>
          <a:p>
            <a:pPr marL="609600" indent="-609600" eaLnBrk="1" hangingPunct="1">
              <a:defRPr/>
            </a:pPr>
            <a:r>
              <a:rPr lang="ar-SA" b="1" dirty="0" smtClean="0"/>
              <a:t>إحصاءات </a:t>
            </a:r>
            <a:r>
              <a:rPr lang="ar-SA" b="1" dirty="0" smtClean="0">
                <a:solidFill>
                  <a:srgbClr val="FF0000"/>
                </a:solidFill>
              </a:rPr>
              <a:t>6سيجما</a:t>
            </a:r>
            <a:endParaRPr lang="en-US" b="1" dirty="0" smtClean="0">
              <a:solidFill>
                <a:srgbClr val="FF0000"/>
              </a:solidFill>
            </a:endParaRPr>
          </a:p>
          <a:p>
            <a:pPr marL="609600" indent="-609600" eaLnBrk="1" hangingPunct="1">
              <a:defRPr/>
            </a:pPr>
            <a:r>
              <a:rPr lang="ar-SA" b="1" dirty="0" smtClean="0"/>
              <a:t>إستراتيجية </a:t>
            </a:r>
            <a:r>
              <a:rPr lang="ar-SA" b="1" dirty="0" smtClean="0">
                <a:solidFill>
                  <a:srgbClr val="FF0000"/>
                </a:solidFill>
              </a:rPr>
              <a:t>6سيجما</a:t>
            </a:r>
          </a:p>
          <a:p>
            <a:pPr marL="609600" indent="-609600" eaLnBrk="1" hangingPunct="1">
              <a:defRPr/>
            </a:pPr>
            <a:r>
              <a:rPr lang="ar-SA" b="1" dirty="0" smtClean="0"/>
              <a:t>أدوات وأساليب </a:t>
            </a:r>
            <a:r>
              <a:rPr lang="ar-SA" b="1" dirty="0" smtClean="0">
                <a:solidFill>
                  <a:srgbClr val="FF0000"/>
                </a:solidFill>
              </a:rPr>
              <a:t>6سيجما</a:t>
            </a:r>
          </a:p>
          <a:p>
            <a:pPr marL="609600" indent="-609600" eaLnBrk="1" hangingPunct="1">
              <a:defRPr/>
            </a:pPr>
            <a:r>
              <a:rPr lang="ar-SA" b="1" dirty="0" smtClean="0">
                <a:solidFill>
                  <a:schemeClr val="tx2"/>
                </a:solidFill>
              </a:rPr>
              <a:t>منهجية تطبيق </a:t>
            </a:r>
            <a:r>
              <a:rPr lang="ar-SA" b="1" dirty="0" smtClean="0">
                <a:solidFill>
                  <a:srgbClr val="FF0000"/>
                </a:solidFill>
              </a:rPr>
              <a:t>6سيجما</a:t>
            </a:r>
            <a:r>
              <a:rPr lang="ar-SA" dirty="0" smtClean="0">
                <a:solidFill>
                  <a:srgbClr val="FF0000"/>
                </a:solidFill>
              </a:rPr>
              <a:t> </a:t>
            </a:r>
          </a:p>
          <a:p>
            <a:pPr marL="609600" indent="-609600" eaLnBrk="1" hangingPunct="1">
              <a:defRPr/>
            </a:pPr>
            <a:r>
              <a:rPr lang="ar-SA" b="1" dirty="0" smtClean="0"/>
              <a:t>تطبيقات </a:t>
            </a:r>
            <a:r>
              <a:rPr lang="ar-SA" b="1" dirty="0" smtClean="0">
                <a:solidFill>
                  <a:srgbClr val="FF0000"/>
                </a:solidFill>
              </a:rPr>
              <a:t>6سيجما</a:t>
            </a:r>
            <a:r>
              <a:rPr lang="ar-SA" b="1" dirty="0" smtClean="0"/>
              <a:t> في التعليم العالي</a:t>
            </a:r>
          </a:p>
          <a:p>
            <a:pPr marL="609600" indent="-609600" eaLnBrk="1" hangingPunct="1">
              <a:defRPr/>
            </a:pPr>
            <a:r>
              <a:rPr lang="ar-SA" b="1" dirty="0" smtClean="0"/>
              <a:t>استخدام منهجية </a:t>
            </a:r>
            <a:r>
              <a:rPr lang="ar-SA" b="1" dirty="0" smtClean="0">
                <a:solidFill>
                  <a:srgbClr val="FF0000"/>
                </a:solidFill>
              </a:rPr>
              <a:t>6سيجما</a:t>
            </a:r>
            <a:r>
              <a:rPr lang="ar-SA" b="1" dirty="0" smtClean="0"/>
              <a:t> في قياس وتقويم مخرجات البرامج الأكاديمية</a:t>
            </a:r>
            <a:endParaRPr 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marL="838200" indent="-838200" eaLnBrk="1" hangingPunct="1"/>
            <a:r>
              <a:rPr lang="ar-SA" altLang="en-US" b="1" smtClean="0"/>
              <a:t>الخطوة الثانية : القياس ( </a:t>
            </a:r>
            <a:r>
              <a:rPr lang="en-US" altLang="en-US" smtClean="0"/>
              <a:t>Measure</a:t>
            </a:r>
            <a:r>
              <a:rPr lang="ar-SA" altLang="en-US" b="1" smtClean="0"/>
              <a:t> )</a:t>
            </a:r>
            <a:r>
              <a:rPr lang="ar-SA" altLang="en-US" smtClean="0"/>
              <a:t> </a:t>
            </a:r>
            <a:endParaRPr lang="en-US" altLang="en-US" smtClean="0"/>
          </a:p>
        </p:txBody>
      </p:sp>
      <p:sp>
        <p:nvSpPr>
          <p:cNvPr id="21507" name="Rectangle 3"/>
          <p:cNvSpPr>
            <a:spLocks noGrp="1" noChangeArrowheads="1"/>
          </p:cNvSpPr>
          <p:nvPr>
            <p:ph type="body" idx="1"/>
          </p:nvPr>
        </p:nvSpPr>
        <p:spPr/>
        <p:txBody>
          <a:bodyPr/>
          <a:lstStyle/>
          <a:p>
            <a:pPr eaLnBrk="1" hangingPunct="1">
              <a:lnSpc>
                <a:spcPct val="90000"/>
              </a:lnSpc>
              <a:buFontTx/>
              <a:buNone/>
            </a:pPr>
            <a:r>
              <a:rPr lang="ar-SA" altLang="en-US" b="1" u="sng" smtClean="0"/>
              <a:t>انشطة عميلة القياس:</a:t>
            </a:r>
            <a:endParaRPr lang="ar-SA" altLang="en-US" b="1" smtClean="0"/>
          </a:p>
          <a:p>
            <a:pPr eaLnBrk="1" hangingPunct="1">
              <a:lnSpc>
                <a:spcPct val="90000"/>
              </a:lnSpc>
            </a:pPr>
            <a:r>
              <a:rPr lang="ar-SA" altLang="en-US" b="1" smtClean="0"/>
              <a:t>تحديد المخرجات والمدخلات المؤثرة</a:t>
            </a:r>
          </a:p>
          <a:p>
            <a:pPr eaLnBrk="1" hangingPunct="1">
              <a:lnSpc>
                <a:spcPct val="90000"/>
              </a:lnSpc>
            </a:pPr>
            <a:r>
              <a:rPr lang="ar-SA" altLang="en-US" b="1" smtClean="0"/>
              <a:t>تحديد تعريفات العملية</a:t>
            </a:r>
          </a:p>
          <a:p>
            <a:pPr eaLnBrk="1" hangingPunct="1">
              <a:lnSpc>
                <a:spcPct val="90000"/>
              </a:lnSpc>
            </a:pPr>
            <a:r>
              <a:rPr lang="ar-SA" altLang="en-US" b="1" smtClean="0"/>
              <a:t>تحديد معايير قياسية للأداء</a:t>
            </a:r>
          </a:p>
          <a:p>
            <a:pPr eaLnBrk="1" hangingPunct="1">
              <a:lnSpc>
                <a:spcPct val="90000"/>
              </a:lnSpc>
            </a:pPr>
            <a:r>
              <a:rPr lang="ar-SA" altLang="en-US" b="1" smtClean="0"/>
              <a:t>تطوير طرق جمع المعلومات ووضع خطة جمع العينات</a:t>
            </a:r>
          </a:p>
          <a:p>
            <a:pPr eaLnBrk="1" hangingPunct="1">
              <a:lnSpc>
                <a:spcPct val="90000"/>
              </a:lnSpc>
            </a:pPr>
            <a:r>
              <a:rPr lang="ar-SA" altLang="en-US" b="1" smtClean="0"/>
              <a:t>التأكد من أن القياسات قابلة للتطبيق</a:t>
            </a:r>
          </a:p>
          <a:p>
            <a:pPr eaLnBrk="1" hangingPunct="1">
              <a:lnSpc>
                <a:spcPct val="90000"/>
              </a:lnSpc>
            </a:pPr>
            <a:r>
              <a:rPr lang="ar-SA" altLang="en-US" b="1" smtClean="0"/>
              <a:t>تحليل طرق القياسات</a:t>
            </a:r>
          </a:p>
          <a:p>
            <a:pPr eaLnBrk="1" hangingPunct="1">
              <a:lnSpc>
                <a:spcPct val="90000"/>
              </a:lnSpc>
            </a:pPr>
            <a:r>
              <a:rPr lang="ar-SA" altLang="en-US" b="1" smtClean="0"/>
              <a:t>تحديد مقدرة العمليات والخط الاساسي لها</a:t>
            </a:r>
            <a:endParaRPr lang="en-US" altLang="en-US"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ar-SA" altLang="en-US" b="1" smtClean="0"/>
              <a:t>الخطوة الثالثة : التحليل </a:t>
            </a:r>
            <a:r>
              <a:rPr lang="en-US" altLang="en-US" smtClean="0"/>
              <a:t>Analyze</a:t>
            </a:r>
            <a:r>
              <a:rPr lang="ar-SA" altLang="en-US" smtClean="0"/>
              <a:t> </a:t>
            </a:r>
            <a:endParaRPr lang="en-US" altLang="en-US" smtClean="0"/>
          </a:p>
        </p:txBody>
      </p:sp>
      <p:sp>
        <p:nvSpPr>
          <p:cNvPr id="22531" name="Rectangle 3"/>
          <p:cNvSpPr>
            <a:spLocks noGrp="1" noChangeArrowheads="1"/>
          </p:cNvSpPr>
          <p:nvPr>
            <p:ph type="body" idx="1"/>
          </p:nvPr>
        </p:nvSpPr>
        <p:spPr>
          <a:xfrm>
            <a:off x="457200" y="1600200"/>
            <a:ext cx="8229600" cy="5029200"/>
          </a:xfrm>
        </p:spPr>
        <p:txBody>
          <a:bodyPr/>
          <a:lstStyle/>
          <a:p>
            <a:pPr algn="ctr" eaLnBrk="1" hangingPunct="1">
              <a:spcBef>
                <a:spcPct val="0"/>
              </a:spcBef>
              <a:buFontTx/>
              <a:buNone/>
            </a:pPr>
            <a:r>
              <a:rPr lang="ar-SA" altLang="en-US" b="1" smtClean="0"/>
              <a:t>التحليل: هي عملية تحليل المعلومات المجمعة للتأكد من أن المشروع قابل للتطبيق ولتحديد الأسباب الجذرية للعيوب </a:t>
            </a:r>
            <a:endParaRPr lang="en-US" altLang="en-US" b="1" smtClean="0"/>
          </a:p>
          <a:p>
            <a:pPr algn="ctr" eaLnBrk="1" hangingPunct="1">
              <a:spcBef>
                <a:spcPct val="0"/>
              </a:spcBef>
              <a:buFontTx/>
              <a:buNone/>
            </a:pPr>
            <a:r>
              <a:rPr lang="ar-SA" altLang="en-US" b="1" smtClean="0"/>
              <a:t>ولقياس التأثير على العملية</a:t>
            </a:r>
          </a:p>
          <a:p>
            <a:pPr eaLnBrk="1" hangingPunct="1">
              <a:buFontTx/>
              <a:buNone/>
            </a:pPr>
            <a:r>
              <a:rPr lang="ar-SA" altLang="en-US" b="1" u="sng" smtClean="0"/>
              <a:t>الأنشطة المتعلقة بعملية التحليل</a:t>
            </a:r>
            <a:endParaRPr lang="ar-SA" altLang="en-US" b="1" smtClean="0"/>
          </a:p>
          <a:p>
            <a:pPr eaLnBrk="1" hangingPunct="1"/>
            <a:r>
              <a:rPr lang="ar-SA" altLang="en-US" b="1" smtClean="0"/>
              <a:t>المرجعية القياسية للعملية أو المنتج</a:t>
            </a:r>
          </a:p>
          <a:p>
            <a:pPr eaLnBrk="1" hangingPunct="1"/>
            <a:r>
              <a:rPr lang="ar-SA" altLang="en-US" b="1" smtClean="0"/>
              <a:t>استخدام المعلومات المجمعة لإيجاد العلاقة للمسببات المختلفة</a:t>
            </a:r>
          </a:p>
          <a:p>
            <a:pPr eaLnBrk="1" hangingPunct="1"/>
            <a:r>
              <a:rPr lang="ar-SA" altLang="en-US" b="1" smtClean="0"/>
              <a:t>تحليل مخطط العمليات</a:t>
            </a:r>
          </a:p>
          <a:p>
            <a:pPr eaLnBrk="1" hangingPunct="1"/>
            <a:r>
              <a:rPr lang="ar-SA" altLang="en-US" b="1" smtClean="0"/>
              <a:t>تحديد المسببات الجذرية باستخدام المعلومات المجمعة</a:t>
            </a:r>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marL="838200" indent="-838200" eaLnBrk="1" hangingPunct="1"/>
            <a:r>
              <a:rPr lang="ar-SA" altLang="en-US" b="1" smtClean="0"/>
              <a:t>الخطوة الرابعة : التحسين </a:t>
            </a:r>
            <a:r>
              <a:rPr lang="en-US" altLang="en-US" smtClean="0"/>
              <a:t>Improve</a:t>
            </a:r>
            <a:r>
              <a:rPr lang="ar-SA" altLang="en-US" smtClean="0"/>
              <a:t> </a:t>
            </a:r>
            <a:endParaRPr lang="en-US" altLang="en-US" smtClean="0"/>
          </a:p>
        </p:txBody>
      </p:sp>
      <p:sp>
        <p:nvSpPr>
          <p:cNvPr id="23555" name="Rectangle 3"/>
          <p:cNvSpPr>
            <a:spLocks noGrp="1" noChangeArrowheads="1"/>
          </p:cNvSpPr>
          <p:nvPr>
            <p:ph type="body" idx="1"/>
          </p:nvPr>
        </p:nvSpPr>
        <p:spPr>
          <a:xfrm>
            <a:off x="304800" y="1600200"/>
            <a:ext cx="8534400" cy="4800600"/>
          </a:xfrm>
        </p:spPr>
        <p:txBody>
          <a:bodyPr/>
          <a:lstStyle/>
          <a:p>
            <a:pPr algn="justLow" eaLnBrk="1" hangingPunct="1"/>
            <a:r>
              <a:rPr lang="ar-SA" altLang="en-US" sz="4000" b="1" smtClean="0"/>
              <a:t>التحسين : هو تغير للعملية لتقليل مستوى التشتت و العيوب – منهجية تصميم التجارب.</a:t>
            </a:r>
          </a:p>
          <a:p>
            <a:pPr eaLnBrk="1" hangingPunct="1"/>
            <a:r>
              <a:rPr lang="ar-SA" altLang="en-US" sz="3600" b="1" u="sng" smtClean="0"/>
              <a:t>الأنشطة المتعلقة بعملية التحسين:</a:t>
            </a:r>
          </a:p>
          <a:p>
            <a:pPr lvl="1" eaLnBrk="1" hangingPunct="1"/>
            <a:r>
              <a:rPr lang="ar-SA" altLang="en-US" sz="3200" b="1" smtClean="0"/>
              <a:t>تحديد الحلول و بدائلها</a:t>
            </a:r>
          </a:p>
          <a:p>
            <a:pPr lvl="1" eaLnBrk="1" hangingPunct="1"/>
            <a:r>
              <a:rPr lang="ar-SA" altLang="en-US" sz="3200" b="1" smtClean="0"/>
              <a:t>تحديد المخاطر والفوائد للحلول وبدائلها</a:t>
            </a:r>
          </a:p>
          <a:p>
            <a:pPr lvl="1" eaLnBrk="1" hangingPunct="1"/>
            <a:r>
              <a:rPr lang="ar-SA" altLang="en-US" sz="3200" b="1" smtClean="0"/>
              <a:t>اختبار مدى صلاحية الحل المختار</a:t>
            </a:r>
          </a:p>
          <a:p>
            <a:pPr lvl="1" eaLnBrk="1" hangingPunct="1"/>
            <a:r>
              <a:rPr lang="ar-SA" altLang="en-US" sz="3200" b="1" smtClean="0"/>
              <a:t>تحديد فعالية الحل باستخدام المعلومات المجمعة</a:t>
            </a:r>
            <a:endParaRPr lang="en-US" altLang="en-US" sz="4000" b="1"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marL="838200" indent="-838200" eaLnBrk="1" hangingPunct="1"/>
            <a:r>
              <a:rPr lang="ar-SA" altLang="en-US" b="1" u="sng" smtClean="0"/>
              <a:t>الخطوة الخامسة : المراقبة </a:t>
            </a:r>
            <a:r>
              <a:rPr lang="en-US" altLang="en-US" u="sng" smtClean="0"/>
              <a:t>Control</a:t>
            </a:r>
            <a:r>
              <a:rPr lang="ar-SA" altLang="en-US" smtClean="0"/>
              <a:t> </a:t>
            </a:r>
            <a:endParaRPr lang="en-US" altLang="en-US" smtClean="0"/>
          </a:p>
        </p:txBody>
      </p:sp>
      <p:sp>
        <p:nvSpPr>
          <p:cNvPr id="24579" name="Rectangle 3"/>
          <p:cNvSpPr>
            <a:spLocks noGrp="1" noChangeArrowheads="1"/>
          </p:cNvSpPr>
          <p:nvPr>
            <p:ph type="body" idx="1"/>
          </p:nvPr>
        </p:nvSpPr>
        <p:spPr/>
        <p:txBody>
          <a:bodyPr/>
          <a:lstStyle/>
          <a:p>
            <a:pPr algn="justLow" eaLnBrk="1" hangingPunct="1">
              <a:buFontTx/>
              <a:buNone/>
            </a:pPr>
            <a:r>
              <a:rPr lang="ar-SA" altLang="en-US" b="1" smtClean="0"/>
              <a:t>المراقبة تعنى مراقبة مصفوفة المخرجات باستخدام خرائط المراقبة للمتغيرات والثوابت أو أدوات القياس الأخرى</a:t>
            </a:r>
          </a:p>
          <a:p>
            <a:pPr eaLnBrk="1" hangingPunct="1">
              <a:buFontTx/>
              <a:buNone/>
            </a:pPr>
            <a:r>
              <a:rPr lang="ar-SA" altLang="en-US" sz="2800" b="1" u="sng" smtClean="0"/>
              <a:t>الأنشطة المتعلقة بعملية المراقبة:</a:t>
            </a:r>
            <a:endParaRPr lang="ar-SA" altLang="en-US" sz="2800" b="1" smtClean="0"/>
          </a:p>
          <a:p>
            <a:pPr eaLnBrk="1" hangingPunct="1"/>
            <a:r>
              <a:rPr lang="ar-SA" altLang="en-US" sz="2800" b="1" smtClean="0"/>
              <a:t>تحديد الأنشطة المحتاجة للمراقبة ( القياس – التصميم - ...الخ)</a:t>
            </a:r>
          </a:p>
          <a:p>
            <a:pPr eaLnBrk="1" hangingPunct="1"/>
            <a:r>
              <a:rPr lang="ar-SA" altLang="en-US" sz="2800" b="1" smtClean="0"/>
              <a:t>تطبيق وتحديد صلاحية أنشطة المراقبة</a:t>
            </a:r>
          </a:p>
          <a:p>
            <a:pPr eaLnBrk="1" hangingPunct="1"/>
            <a:r>
              <a:rPr lang="ar-SA" altLang="en-US" sz="2800" b="1" smtClean="0"/>
              <a:t>وضع خطة الانتقال</a:t>
            </a:r>
          </a:p>
          <a:p>
            <a:pPr eaLnBrk="1" hangingPunct="1"/>
            <a:r>
              <a:rPr lang="ar-SA" altLang="en-US" sz="2800" b="1" smtClean="0"/>
              <a:t>إغلاق المشروع وإعلان النتائج</a:t>
            </a:r>
            <a:endParaRPr lang="en-US" altLang="en-US" sz="2800"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ar-SA" altLang="en-US" smtClean="0"/>
              <a:t>تطبيقات </a:t>
            </a:r>
            <a:r>
              <a:rPr lang="ar-SA" altLang="en-US" smtClean="0">
                <a:solidFill>
                  <a:srgbClr val="FF0000"/>
                </a:solidFill>
              </a:rPr>
              <a:t>6سيجما</a:t>
            </a:r>
            <a:r>
              <a:rPr lang="ar-SA" altLang="en-US" smtClean="0"/>
              <a:t> في التعليم العالي</a:t>
            </a:r>
            <a:endParaRPr lang="en-US" altLang="en-US" smtClean="0"/>
          </a:p>
        </p:txBody>
      </p:sp>
      <p:sp>
        <p:nvSpPr>
          <p:cNvPr id="3" name="Rectangle 3"/>
          <p:cNvSpPr txBox="1">
            <a:spLocks noChangeArrowheads="1"/>
          </p:cNvSpPr>
          <p:nvPr/>
        </p:nvSpPr>
        <p:spPr>
          <a:xfrm>
            <a:off x="457200" y="1600200"/>
            <a:ext cx="8229600" cy="50292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a:lstStyle/>
          <a:p>
            <a:pPr marL="342900" indent="-342900" algn="justLow">
              <a:spcBef>
                <a:spcPct val="20000"/>
              </a:spcBef>
              <a:defRPr/>
            </a:pPr>
            <a:r>
              <a:rPr lang="ar-SA" sz="2800" b="1" dirty="0">
                <a:latin typeface="+mn-lt"/>
                <a:cs typeface="+mn-cs"/>
              </a:rPr>
              <a:t>يضم التعليم العالي مؤسسات خدمية تقدم العديد من الخدمات للمستفيدين ومن تلك الخدمات:</a:t>
            </a:r>
          </a:p>
          <a:p>
            <a:pPr marL="342900" indent="-342900" algn="justLow">
              <a:spcBef>
                <a:spcPct val="20000"/>
              </a:spcBef>
              <a:buFont typeface="Arial" pitchFamily="34" charset="0"/>
              <a:buChar char="•"/>
              <a:defRPr/>
            </a:pPr>
            <a:r>
              <a:rPr lang="ar-SA" sz="2800" b="1" dirty="0">
                <a:latin typeface="+mn-lt"/>
                <a:cs typeface="+mn-cs"/>
              </a:rPr>
              <a:t>الخدمات التعليمية</a:t>
            </a:r>
          </a:p>
          <a:p>
            <a:pPr marL="342900" indent="-342900" algn="justLow">
              <a:spcBef>
                <a:spcPct val="20000"/>
              </a:spcBef>
              <a:buFont typeface="Arial" pitchFamily="34" charset="0"/>
              <a:buChar char="•"/>
              <a:defRPr/>
            </a:pPr>
            <a:r>
              <a:rPr lang="ar-SA" sz="2800" b="1" dirty="0">
                <a:latin typeface="+mn-lt"/>
                <a:cs typeface="+mn-cs"/>
              </a:rPr>
              <a:t>الخدمات البحثية</a:t>
            </a:r>
          </a:p>
          <a:p>
            <a:pPr marL="342900" indent="-342900" algn="justLow">
              <a:spcBef>
                <a:spcPct val="20000"/>
              </a:spcBef>
              <a:buFont typeface="Arial" pitchFamily="34" charset="0"/>
              <a:buChar char="•"/>
              <a:defRPr/>
            </a:pPr>
            <a:r>
              <a:rPr lang="ar-SA" sz="2800" b="1" dirty="0">
                <a:latin typeface="+mn-lt"/>
                <a:cs typeface="+mn-cs"/>
              </a:rPr>
              <a:t>الخدمات الاستشارية</a:t>
            </a:r>
          </a:p>
          <a:p>
            <a:pPr marL="342900" indent="-342900" algn="justLow">
              <a:spcBef>
                <a:spcPct val="20000"/>
              </a:spcBef>
              <a:buFont typeface="Arial" pitchFamily="34" charset="0"/>
              <a:buChar char="•"/>
              <a:defRPr/>
            </a:pPr>
            <a:r>
              <a:rPr lang="ar-SA" sz="2800" b="1" dirty="0">
                <a:latin typeface="+mn-lt"/>
                <a:cs typeface="+mn-cs"/>
              </a:rPr>
              <a:t>خدمات التدريب</a:t>
            </a:r>
          </a:p>
          <a:p>
            <a:pPr marL="342900" indent="-342900" algn="justLow">
              <a:spcBef>
                <a:spcPct val="20000"/>
              </a:spcBef>
              <a:buFont typeface="Arial" pitchFamily="34" charset="0"/>
              <a:buChar char="•"/>
              <a:defRPr/>
            </a:pPr>
            <a:r>
              <a:rPr lang="ar-SA" sz="2800" b="1" dirty="0">
                <a:latin typeface="+mn-lt"/>
                <a:cs typeface="+mn-cs"/>
              </a:rPr>
              <a:t>الخدمات الطبية</a:t>
            </a:r>
          </a:p>
          <a:p>
            <a:pPr marL="342900" indent="-342900" algn="justLow">
              <a:spcBef>
                <a:spcPct val="20000"/>
              </a:spcBef>
              <a:buFont typeface="Arial" pitchFamily="34" charset="0"/>
              <a:buChar char="•"/>
              <a:defRPr/>
            </a:pPr>
            <a:r>
              <a:rPr lang="ar-SA" sz="2800" b="1" dirty="0">
                <a:latin typeface="+mn-lt"/>
                <a:cs typeface="+mn-cs"/>
              </a:rPr>
              <a:t>الخدمات الإدارية</a:t>
            </a:r>
          </a:p>
          <a:p>
            <a:pPr marL="342900" indent="-342900" algn="justLow">
              <a:spcBef>
                <a:spcPct val="20000"/>
              </a:spcBef>
              <a:buFont typeface="Arial" pitchFamily="34" charset="0"/>
              <a:buChar char="•"/>
              <a:defRPr/>
            </a:pPr>
            <a:r>
              <a:rPr lang="ar-SA" sz="2800" b="1" dirty="0">
                <a:latin typeface="+mn-lt"/>
                <a:cs typeface="+mn-cs"/>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ar-SA" altLang="en-US" smtClean="0"/>
              <a:t>تطبيقات </a:t>
            </a:r>
            <a:r>
              <a:rPr lang="ar-SA" altLang="en-US" smtClean="0">
                <a:solidFill>
                  <a:srgbClr val="FF0000"/>
                </a:solidFill>
              </a:rPr>
              <a:t>6سيجما</a:t>
            </a:r>
            <a:r>
              <a:rPr lang="ar-SA" altLang="en-US" smtClean="0"/>
              <a:t> في التعليم العالي</a:t>
            </a:r>
            <a:endParaRPr lang="en-US" altLang="en-US" smtClean="0"/>
          </a:p>
        </p:txBody>
      </p:sp>
      <p:sp>
        <p:nvSpPr>
          <p:cNvPr id="3" name="Rectangle 3"/>
          <p:cNvSpPr txBox="1">
            <a:spLocks noChangeArrowheads="1"/>
          </p:cNvSpPr>
          <p:nvPr/>
        </p:nvSpPr>
        <p:spPr>
          <a:xfrm>
            <a:off x="457200" y="1600200"/>
            <a:ext cx="8229600" cy="28194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a:lstStyle/>
          <a:p>
            <a:pPr marL="342900" indent="-342900" algn="justLow">
              <a:spcBef>
                <a:spcPct val="20000"/>
              </a:spcBef>
              <a:buFont typeface="Arial" pitchFamily="34" charset="0"/>
              <a:buChar char="•"/>
              <a:defRPr/>
            </a:pPr>
            <a:r>
              <a:rPr lang="ar-SA" sz="2800" b="1" dirty="0">
                <a:latin typeface="+mn-lt"/>
                <a:cs typeface="+mn-cs"/>
              </a:rPr>
              <a:t>تعتمد إستراتيجية ومنهجية تطبيق 6سيجما على نمط المشروع الذي يتم اختياره.</a:t>
            </a:r>
          </a:p>
          <a:p>
            <a:pPr marL="342900" indent="-342900" algn="justLow">
              <a:spcBef>
                <a:spcPct val="20000"/>
              </a:spcBef>
              <a:buFont typeface="Arial" pitchFamily="34" charset="0"/>
              <a:buChar char="•"/>
              <a:defRPr/>
            </a:pPr>
            <a:r>
              <a:rPr lang="ar-SA" sz="2800" b="1" dirty="0">
                <a:latin typeface="+mn-lt"/>
                <a:cs typeface="+mn-cs"/>
              </a:rPr>
              <a:t> تطبيق 6سيجما في عملية التحسين المستمر لمخرجات البرامج الأكاديمية يختلف عن تطبيقها في الخدمة الطبية خاصة في استخدام الأدوات المناسبة.</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ar-SA" altLang="en-US" sz="3600" smtClean="0"/>
              <a:t>استخدام منهجية </a:t>
            </a:r>
            <a:r>
              <a:rPr lang="ar-SA" altLang="en-US" sz="3600" smtClean="0">
                <a:solidFill>
                  <a:srgbClr val="FF0000"/>
                </a:solidFill>
              </a:rPr>
              <a:t>6سيجما</a:t>
            </a:r>
            <a:r>
              <a:rPr lang="ar-SA" altLang="en-US" sz="3600" smtClean="0"/>
              <a:t> في قياس وتقويم مخرجات البرامج الأكاديمية</a:t>
            </a:r>
            <a:endParaRPr lang="en-US" altLang="en-US" sz="3600" smtClean="0"/>
          </a:p>
        </p:txBody>
      </p:sp>
      <p:sp>
        <p:nvSpPr>
          <p:cNvPr id="27651" name="Content Placeholder 2"/>
          <p:cNvSpPr>
            <a:spLocks noGrp="1"/>
          </p:cNvSpPr>
          <p:nvPr>
            <p:ph idx="1"/>
          </p:nvPr>
        </p:nvSpPr>
        <p:spPr>
          <a:xfrm>
            <a:off x="457200" y="1600200"/>
            <a:ext cx="8229600" cy="5257800"/>
          </a:xfrm>
        </p:spPr>
        <p:txBody>
          <a:bodyPr/>
          <a:lstStyle/>
          <a:p>
            <a:r>
              <a:rPr lang="ar-SA" altLang="en-US" sz="2400" smtClean="0"/>
              <a:t>تعتمد منظمة اعتماد البرامج الهندسية والتقنية </a:t>
            </a:r>
            <a:r>
              <a:rPr lang="en-US" altLang="en-US" sz="2400" smtClean="0"/>
              <a:t>(ABET)</a:t>
            </a:r>
            <a:r>
              <a:rPr lang="ar-SA" altLang="en-US" sz="2400" smtClean="0"/>
              <a:t> البرامج الهندسية في جامعات عالمية كثيرة. حيث يتم التحقق من أن الجامعة تلتزم بالاستمرارية والشمولية في مجال التعليم الهندسي باعتبار جودة عملية التعليم. </a:t>
            </a:r>
            <a:endParaRPr lang="en-US" altLang="en-US" sz="2400" smtClean="0"/>
          </a:p>
          <a:p>
            <a:r>
              <a:rPr lang="ar-SA" altLang="en-US" sz="2400" smtClean="0"/>
              <a:t>الهدف الأساسي من الاعتماد هو الاستمرارية في عملية التحسين في التعليم عبر جميع النشاطات.</a:t>
            </a:r>
            <a:endParaRPr lang="en-US" altLang="en-US" sz="2400" smtClean="0"/>
          </a:p>
          <a:p>
            <a:r>
              <a:rPr lang="ar-SA" altLang="en-US" sz="2400" smtClean="0"/>
              <a:t>هناك حاجة إلى تصميم أنموذج عام لدعم التحسين المستمر لعملية التعليم في المجالات الأكاديمية، وتم اختيار 6سيجما كطريقة بنائية لتحسين العمليات بمقاييس فعالة. </a:t>
            </a:r>
            <a:endParaRPr lang="en-US" altLang="en-US" sz="2400" smtClean="0"/>
          </a:p>
          <a:p>
            <a:r>
              <a:rPr lang="ar-SA" altLang="en-US" sz="2400" smtClean="0"/>
              <a:t>تعتبر </a:t>
            </a:r>
            <a:r>
              <a:rPr lang="en-US" altLang="en-US" sz="2400" smtClean="0"/>
              <a:t>ABET </a:t>
            </a:r>
            <a:r>
              <a:rPr lang="ar-SA" altLang="en-US" sz="2400" smtClean="0"/>
              <a:t> عملية التحسين المستمر عنصرا أساسيا في الاعتماد الأكاديمي للتعليم الهندسي والذي يجب أن يفي بعدد من المتطلبات التي تسمى بمخرجات التعلم</a:t>
            </a:r>
          </a:p>
          <a:p>
            <a:r>
              <a:rPr lang="ar-SA" altLang="en-US" sz="2400" smtClean="0"/>
              <a:t>يمكن استخدام الأنموذج المقترح لعملية التقييم لكل مقرر ومن ثم لكل برنامج وأخيرا للكلية بالكامل</a:t>
            </a:r>
            <a:endParaRPr lang="en-US" alt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868362"/>
          </a:xfrm>
        </p:spPr>
        <p:txBody>
          <a:bodyPr/>
          <a:lstStyle/>
          <a:p>
            <a:r>
              <a:rPr lang="ar-SA" altLang="en-US" smtClean="0"/>
              <a:t>مراحل التقويم </a:t>
            </a:r>
            <a:endParaRPr lang="en-US" altLang="en-US" smtClean="0"/>
          </a:p>
        </p:txBody>
      </p:sp>
      <p:sp>
        <p:nvSpPr>
          <p:cNvPr id="6" name="Flowchart: Off-page Connector 5"/>
          <p:cNvSpPr/>
          <p:nvPr/>
        </p:nvSpPr>
        <p:spPr bwMode="auto">
          <a:xfrm>
            <a:off x="3200400" y="1371600"/>
            <a:ext cx="2743200" cy="1066800"/>
          </a:xfrm>
          <a:prstGeom prst="flowChartOffpageConnector">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rtlCol="1"/>
          <a:lstStyle/>
          <a:p>
            <a:pPr algn="ctr">
              <a:defRPr/>
            </a:pPr>
            <a:r>
              <a:rPr lang="ar-SA" sz="2400" b="1" dirty="0">
                <a:solidFill>
                  <a:schemeClr val="tx1"/>
                </a:solidFill>
              </a:rPr>
              <a:t>تحديد العمليات الأساسية وأهم العملاء</a:t>
            </a:r>
            <a:endParaRPr lang="en-US" sz="2400" b="1" dirty="0">
              <a:solidFill>
                <a:schemeClr val="tx1"/>
              </a:solidFill>
            </a:endParaRPr>
          </a:p>
        </p:txBody>
      </p:sp>
      <p:sp>
        <p:nvSpPr>
          <p:cNvPr id="7" name="Flowchart: Off-page Connector 6"/>
          <p:cNvSpPr/>
          <p:nvPr/>
        </p:nvSpPr>
        <p:spPr bwMode="auto">
          <a:xfrm>
            <a:off x="3200400" y="2438400"/>
            <a:ext cx="2743200" cy="762000"/>
          </a:xfrm>
          <a:prstGeom prst="flowChartOffpageConnector">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rtlCol="1"/>
          <a:lstStyle/>
          <a:p>
            <a:pPr algn="ctr">
              <a:defRPr/>
            </a:pPr>
            <a:r>
              <a:rPr lang="ar-SA" sz="2400" b="1" dirty="0">
                <a:solidFill>
                  <a:schemeClr val="tx1"/>
                </a:solidFill>
              </a:rPr>
              <a:t>تعريف متطلبات العميل</a:t>
            </a:r>
            <a:endParaRPr lang="en-US" sz="2400" b="1" dirty="0">
              <a:solidFill>
                <a:schemeClr val="tx1"/>
              </a:solidFill>
            </a:endParaRPr>
          </a:p>
        </p:txBody>
      </p:sp>
      <p:sp>
        <p:nvSpPr>
          <p:cNvPr id="8" name="Flowchart: Off-page Connector 7"/>
          <p:cNvSpPr/>
          <p:nvPr/>
        </p:nvSpPr>
        <p:spPr bwMode="auto">
          <a:xfrm>
            <a:off x="3200400" y="3276600"/>
            <a:ext cx="2743200" cy="1143000"/>
          </a:xfrm>
          <a:prstGeom prst="flowChartOffpageConnector">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rtlCol="1"/>
          <a:lstStyle/>
          <a:p>
            <a:pPr algn="ctr">
              <a:defRPr/>
            </a:pPr>
            <a:r>
              <a:rPr lang="ar-SA" sz="2400" b="1" dirty="0">
                <a:solidFill>
                  <a:schemeClr val="tx1"/>
                </a:solidFill>
              </a:rPr>
              <a:t>قياس الفعالية الحالية وربطها مع مخرجات </a:t>
            </a:r>
            <a:r>
              <a:rPr lang="en-US" sz="2400" b="1" dirty="0">
                <a:solidFill>
                  <a:schemeClr val="tx1"/>
                </a:solidFill>
              </a:rPr>
              <a:t>ABET </a:t>
            </a:r>
          </a:p>
        </p:txBody>
      </p:sp>
      <p:sp>
        <p:nvSpPr>
          <p:cNvPr id="10" name="Flowchart: Off-page Connector 9"/>
          <p:cNvSpPr/>
          <p:nvPr/>
        </p:nvSpPr>
        <p:spPr bwMode="auto">
          <a:xfrm>
            <a:off x="3200400" y="4495800"/>
            <a:ext cx="2743200" cy="1066800"/>
          </a:xfrm>
          <a:prstGeom prst="flowChartOffpageConnector">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rtlCol="1"/>
          <a:lstStyle/>
          <a:p>
            <a:pPr algn="ctr">
              <a:defRPr/>
            </a:pPr>
            <a:r>
              <a:rPr lang="ar-SA" sz="2400" b="1" dirty="0">
                <a:solidFill>
                  <a:schemeClr val="tx1"/>
                </a:solidFill>
              </a:rPr>
              <a:t>ترتيب وتحليل وتنفيذ مبادرات التحسين</a:t>
            </a:r>
            <a:endParaRPr lang="en-US" sz="2400" b="1" dirty="0">
              <a:solidFill>
                <a:schemeClr val="tx1"/>
              </a:solidFill>
            </a:endParaRPr>
          </a:p>
        </p:txBody>
      </p:sp>
      <p:sp>
        <p:nvSpPr>
          <p:cNvPr id="11" name="Flowchart: Off-page Connector 10"/>
          <p:cNvSpPr/>
          <p:nvPr/>
        </p:nvSpPr>
        <p:spPr bwMode="auto">
          <a:xfrm>
            <a:off x="3200400" y="5562600"/>
            <a:ext cx="2743200" cy="1066800"/>
          </a:xfrm>
          <a:prstGeom prst="flowChartOffpageConnector">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rtlCol="1"/>
          <a:lstStyle/>
          <a:p>
            <a:pPr algn="ctr">
              <a:defRPr/>
            </a:pPr>
            <a:r>
              <a:rPr lang="ar-SA" sz="2400" b="1" dirty="0">
                <a:solidFill>
                  <a:schemeClr val="tx1"/>
                </a:solidFill>
              </a:rPr>
              <a:t>تعميم وتكامل نظام 6سيجما</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715962"/>
          </a:xfrm>
        </p:spPr>
        <p:txBody>
          <a:bodyPr/>
          <a:lstStyle/>
          <a:p>
            <a:r>
              <a:rPr lang="ar-SA" altLang="en-US" smtClean="0"/>
              <a:t>عناصر منظومة البرنامج الأكاديمي</a:t>
            </a:r>
            <a:endParaRPr lang="en-US" altLang="en-US" smtClean="0"/>
          </a:p>
        </p:txBody>
      </p:sp>
      <p:graphicFrame>
        <p:nvGraphicFramePr>
          <p:cNvPr id="8" name="Diagram 7"/>
          <p:cNvGraphicFramePr/>
          <p:nvPr/>
        </p:nvGraphicFramePr>
        <p:xfrm>
          <a:off x="457200" y="1524000"/>
          <a:ext cx="7696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Left Arrow 9"/>
          <p:cNvSpPr/>
          <p:nvPr/>
        </p:nvSpPr>
        <p:spPr>
          <a:xfrm rot="17256349">
            <a:off x="2298700" y="2849563"/>
            <a:ext cx="542925" cy="492125"/>
          </a:xfrm>
          <a:prstGeom prst="leftArrow">
            <a:avLst>
              <a:gd name="adj1" fmla="val 60000"/>
              <a:gd name="adj2" fmla="val 50000"/>
            </a:avLst>
          </a:prstGeom>
        </p:spPr>
        <p:style>
          <a:lnRef idx="0">
            <a:schemeClr val="lt1">
              <a:hueOff val="0"/>
              <a:satOff val="0"/>
              <a:lumOff val="0"/>
              <a:alphaOff val="0"/>
            </a:schemeClr>
          </a:lnRef>
          <a:fillRef idx="2">
            <a:schemeClr val="accent2">
              <a:hueOff val="-7200000"/>
              <a:satOff val="-25001"/>
              <a:lumOff val="30001"/>
              <a:alphaOff val="0"/>
            </a:schemeClr>
          </a:fillRef>
          <a:effectRef idx="1">
            <a:schemeClr val="accent2">
              <a:hueOff val="-7200000"/>
              <a:satOff val="-25001"/>
              <a:lumOff val="30001"/>
              <a:alphaOff val="0"/>
            </a:schemeClr>
          </a:effectRef>
          <a:fontRef idx="minor">
            <a:schemeClr val="lt1">
              <a:hueOff val="0"/>
              <a:satOff val="0"/>
              <a:lumOff val="0"/>
              <a:alphaOff val="0"/>
            </a:schemeClr>
          </a:fontRef>
        </p:style>
      </p:sp>
      <p:grpSp>
        <p:nvGrpSpPr>
          <p:cNvPr id="2" name="Group 10"/>
          <p:cNvGrpSpPr/>
          <p:nvPr/>
        </p:nvGrpSpPr>
        <p:grpSpPr>
          <a:xfrm>
            <a:off x="6553200" y="1600200"/>
            <a:ext cx="1642492" cy="1313993"/>
            <a:chOff x="4823071" y="745166"/>
            <a:chExt cx="1642492" cy="1313993"/>
          </a:xfrm>
          <a:scene3d>
            <a:camera prst="orthographicFront"/>
            <a:lightRig rig="flat" dir="t"/>
          </a:scene3d>
        </p:grpSpPr>
        <p:sp>
          <p:nvSpPr>
            <p:cNvPr id="12" name="Rounded Rectangle 11"/>
            <p:cNvSpPr/>
            <p:nvPr/>
          </p:nvSpPr>
          <p:spPr>
            <a:xfrm>
              <a:off x="4823071" y="745166"/>
              <a:ext cx="1642492" cy="1313993"/>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2">
                <a:hueOff val="-10800000"/>
                <a:satOff val="-37502"/>
                <a:lumOff val="45001"/>
                <a:alphaOff val="0"/>
              </a:schemeClr>
            </a:fillRef>
            <a:effectRef idx="1">
              <a:schemeClr val="accent2">
                <a:hueOff val="-10800000"/>
                <a:satOff val="-37502"/>
                <a:lumOff val="45001"/>
                <a:alphaOff val="0"/>
              </a:schemeClr>
            </a:effectRef>
            <a:fontRef idx="minor">
              <a:schemeClr val="dk1"/>
            </a:fontRef>
          </p:style>
        </p:sp>
        <p:sp>
          <p:nvSpPr>
            <p:cNvPr id="13" name="Rounded Rectangle 4"/>
            <p:cNvSpPr/>
            <p:nvPr/>
          </p:nvSpPr>
          <p:spPr>
            <a:xfrm>
              <a:off x="4861557" y="783652"/>
              <a:ext cx="1565520" cy="1237021"/>
            </a:xfrm>
            <a:prstGeom prst="rect">
              <a:avLst/>
            </a:prstGeom>
            <a:sp3d/>
          </p:spPr>
          <p:style>
            <a:lnRef idx="0">
              <a:scrgbClr r="0" g="0" b="0"/>
            </a:lnRef>
            <a:fillRef idx="0">
              <a:scrgbClr r="0" g="0" b="0"/>
            </a:fillRef>
            <a:effectRef idx="0">
              <a:scrgbClr r="0" g="0" b="0"/>
            </a:effectRef>
            <a:fontRef idx="minor">
              <a:schemeClr val="dk1"/>
            </a:fontRef>
          </p:style>
          <p:txBody>
            <a:bodyPr lIns="53340" tIns="53340" rIns="53340" bIns="53340" spcCol="1270" anchor="ctr"/>
            <a:lstStyle/>
            <a:p>
              <a:pPr algn="ctr" defTabSz="1244600">
                <a:lnSpc>
                  <a:spcPct val="90000"/>
                </a:lnSpc>
                <a:spcAft>
                  <a:spcPct val="35000"/>
                </a:spcAft>
                <a:defRPr/>
              </a:pPr>
              <a:r>
                <a:rPr lang="ar-SA" sz="2800" b="1" spc="50" dirty="0">
                  <a:ln w="11430"/>
                  <a:effectLst>
                    <a:outerShdw blurRad="76200" dist="50800" dir="5400000" algn="tl" rotWithShape="0">
                      <a:srgbClr val="000000">
                        <a:alpha val="65000"/>
                      </a:srgbClr>
                    </a:outerShdw>
                  </a:effectLst>
                </a:rPr>
                <a:t>نظام القياس</a:t>
              </a:r>
              <a:endParaRPr lang="en-US" sz="2800" dirty="0"/>
            </a:p>
          </p:txBody>
        </p:sp>
      </p:grpSp>
      <p:grpSp>
        <p:nvGrpSpPr>
          <p:cNvPr id="3" name="Group 13"/>
          <p:cNvGrpSpPr/>
          <p:nvPr/>
        </p:nvGrpSpPr>
        <p:grpSpPr>
          <a:xfrm>
            <a:off x="5943600" y="5029200"/>
            <a:ext cx="1642492" cy="1313993"/>
            <a:chOff x="4823071" y="745166"/>
            <a:chExt cx="1642492" cy="1313993"/>
          </a:xfrm>
          <a:scene3d>
            <a:camera prst="orthographicFront"/>
            <a:lightRig rig="flat" dir="t"/>
          </a:scene3d>
        </p:grpSpPr>
        <p:sp>
          <p:nvSpPr>
            <p:cNvPr id="15" name="Rounded Rectangle 14"/>
            <p:cNvSpPr/>
            <p:nvPr/>
          </p:nvSpPr>
          <p:spPr>
            <a:xfrm>
              <a:off x="4823071" y="745166"/>
              <a:ext cx="1642492" cy="1313993"/>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2">
                <a:hueOff val="-10800000"/>
                <a:satOff val="-37502"/>
                <a:lumOff val="45001"/>
                <a:alphaOff val="0"/>
              </a:schemeClr>
            </a:fillRef>
            <a:effectRef idx="1">
              <a:schemeClr val="accent2">
                <a:hueOff val="-10800000"/>
                <a:satOff val="-37502"/>
                <a:lumOff val="45001"/>
                <a:alphaOff val="0"/>
              </a:schemeClr>
            </a:effectRef>
            <a:fontRef idx="minor">
              <a:schemeClr val="dk1"/>
            </a:fontRef>
          </p:style>
        </p:sp>
        <p:sp>
          <p:nvSpPr>
            <p:cNvPr id="16" name="Rounded Rectangle 4"/>
            <p:cNvSpPr/>
            <p:nvPr/>
          </p:nvSpPr>
          <p:spPr>
            <a:xfrm>
              <a:off x="4861557" y="783652"/>
              <a:ext cx="1565520" cy="1237021"/>
            </a:xfrm>
            <a:prstGeom prst="rect">
              <a:avLst/>
            </a:prstGeom>
            <a:sp3d/>
          </p:spPr>
          <p:style>
            <a:lnRef idx="0">
              <a:scrgbClr r="0" g="0" b="0"/>
            </a:lnRef>
            <a:fillRef idx="0">
              <a:scrgbClr r="0" g="0" b="0"/>
            </a:fillRef>
            <a:effectRef idx="0">
              <a:scrgbClr r="0" g="0" b="0"/>
            </a:effectRef>
            <a:fontRef idx="minor">
              <a:schemeClr val="dk1"/>
            </a:fontRef>
          </p:style>
          <p:txBody>
            <a:bodyPr lIns="53340" tIns="53340" rIns="53340" bIns="53340" spcCol="1270" anchor="ctr"/>
            <a:lstStyle/>
            <a:p>
              <a:pPr algn="ctr" defTabSz="1244600">
                <a:lnSpc>
                  <a:spcPct val="90000"/>
                </a:lnSpc>
                <a:spcAft>
                  <a:spcPct val="35000"/>
                </a:spcAft>
                <a:defRPr/>
              </a:pPr>
              <a:r>
                <a:rPr lang="ar-SA" sz="2800" b="1" spc="50" dirty="0">
                  <a:ln w="11430"/>
                  <a:effectLst>
                    <a:outerShdw blurRad="76200" dist="50800" dir="5400000" algn="tl" rotWithShape="0">
                      <a:srgbClr val="000000">
                        <a:alpha val="65000"/>
                      </a:srgbClr>
                    </a:outerShdw>
                  </a:effectLst>
                </a:rPr>
                <a:t>الخطة الأكاديمية</a:t>
              </a:r>
              <a:endParaRPr lang="en-US" sz="2800" dirty="0"/>
            </a:p>
          </p:txBody>
        </p:sp>
      </p:grpSp>
      <p:sp>
        <p:nvSpPr>
          <p:cNvPr id="17" name="Left Arrow 16"/>
          <p:cNvSpPr/>
          <p:nvPr/>
        </p:nvSpPr>
        <p:spPr>
          <a:xfrm rot="16200000">
            <a:off x="6938169" y="4491831"/>
            <a:ext cx="958850" cy="661988"/>
          </a:xfrm>
          <a:prstGeom prst="leftArrow">
            <a:avLst>
              <a:gd name="adj1" fmla="val 60000"/>
              <a:gd name="adj2" fmla="val 50000"/>
            </a:avLst>
          </a:prstGeom>
        </p:spPr>
        <p:style>
          <a:lnRef idx="0">
            <a:schemeClr val="lt1">
              <a:hueOff val="0"/>
              <a:satOff val="0"/>
              <a:lumOff val="0"/>
              <a:alphaOff val="0"/>
            </a:schemeClr>
          </a:lnRef>
          <a:fillRef idx="2">
            <a:schemeClr val="accent2">
              <a:hueOff val="-7200000"/>
              <a:satOff val="-25001"/>
              <a:lumOff val="30001"/>
              <a:alphaOff val="0"/>
            </a:schemeClr>
          </a:fillRef>
          <a:effectRef idx="1">
            <a:schemeClr val="accent2">
              <a:hueOff val="-7200000"/>
              <a:satOff val="-25001"/>
              <a:lumOff val="30001"/>
              <a:alphaOff val="0"/>
            </a:schemeClr>
          </a:effectRef>
          <a:fontRef idx="minor">
            <a:schemeClr val="lt1">
              <a:hueOff val="0"/>
              <a:satOff val="0"/>
              <a:lumOff val="0"/>
              <a:alphaOff val="0"/>
            </a:schemeClr>
          </a:fontRef>
        </p:style>
      </p:sp>
      <p:sp>
        <p:nvSpPr>
          <p:cNvPr id="18" name="Left Arrow 17"/>
          <p:cNvSpPr/>
          <p:nvPr/>
        </p:nvSpPr>
        <p:spPr>
          <a:xfrm rot="10800000">
            <a:off x="6019800" y="1524000"/>
            <a:ext cx="958850" cy="661988"/>
          </a:xfrm>
          <a:prstGeom prst="leftArrow">
            <a:avLst>
              <a:gd name="adj1" fmla="val 60000"/>
              <a:gd name="adj2" fmla="val 50000"/>
            </a:avLst>
          </a:prstGeom>
        </p:spPr>
        <p:style>
          <a:lnRef idx="0">
            <a:schemeClr val="lt1">
              <a:hueOff val="0"/>
              <a:satOff val="0"/>
              <a:lumOff val="0"/>
              <a:alphaOff val="0"/>
            </a:schemeClr>
          </a:lnRef>
          <a:fillRef idx="2">
            <a:schemeClr val="accent2">
              <a:hueOff val="-7200000"/>
              <a:satOff val="-25001"/>
              <a:lumOff val="30001"/>
              <a:alphaOff val="0"/>
            </a:schemeClr>
          </a:fillRef>
          <a:effectRef idx="1">
            <a:schemeClr val="accent2">
              <a:hueOff val="-7200000"/>
              <a:satOff val="-25001"/>
              <a:lumOff val="30001"/>
              <a:alphaOff val="0"/>
            </a:schemeClr>
          </a:effectRef>
          <a:fontRef idx="minor">
            <a:schemeClr val="lt1">
              <a:hueOff val="0"/>
              <a:satOff val="0"/>
              <a:lumOff val="0"/>
              <a:alphaOff val="0"/>
            </a:schemeClr>
          </a:fontRef>
        </p:style>
      </p:sp>
      <p:sp>
        <p:nvSpPr>
          <p:cNvPr id="19" name="Left Arrow 18"/>
          <p:cNvSpPr/>
          <p:nvPr/>
        </p:nvSpPr>
        <p:spPr>
          <a:xfrm rot="16200000">
            <a:off x="6938169" y="2815431"/>
            <a:ext cx="958850" cy="661988"/>
          </a:xfrm>
          <a:prstGeom prst="leftArrow">
            <a:avLst>
              <a:gd name="adj1" fmla="val 60000"/>
              <a:gd name="adj2" fmla="val 50000"/>
            </a:avLst>
          </a:prstGeom>
        </p:spPr>
        <p:style>
          <a:lnRef idx="0">
            <a:schemeClr val="lt1">
              <a:hueOff val="0"/>
              <a:satOff val="0"/>
              <a:lumOff val="0"/>
              <a:alphaOff val="0"/>
            </a:schemeClr>
          </a:lnRef>
          <a:fillRef idx="2">
            <a:schemeClr val="accent2">
              <a:hueOff val="-7200000"/>
              <a:satOff val="-25001"/>
              <a:lumOff val="30001"/>
              <a:alphaOff val="0"/>
            </a:schemeClr>
          </a:fillRef>
          <a:effectRef idx="1">
            <a:schemeClr val="accent2">
              <a:hueOff val="-7200000"/>
              <a:satOff val="-25001"/>
              <a:lumOff val="30001"/>
              <a:alphaOff val="0"/>
            </a:schemeClr>
          </a:effectRef>
          <a:fontRef idx="minor">
            <a:schemeClr val="lt1">
              <a:hueOff val="0"/>
              <a:satOff val="0"/>
              <a:lumOff val="0"/>
              <a:alphaOff val="0"/>
            </a:schemeClr>
          </a:fontRef>
        </p:style>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ar-SA" altLang="en-US" smtClean="0"/>
              <a:t>آلية تطبيق أنموذج التقويم (</a:t>
            </a:r>
            <a:r>
              <a:rPr lang="en-US" altLang="en-US" smtClean="0"/>
              <a:t>DMAIC</a:t>
            </a:r>
            <a:r>
              <a:rPr lang="ar-SA" altLang="en-US" smtClean="0"/>
              <a:t>)</a:t>
            </a:r>
            <a:endParaRPr lang="en-US" altLang="en-US" smtClean="0"/>
          </a:p>
        </p:txBody>
      </p:sp>
      <p:sp>
        <p:nvSpPr>
          <p:cNvPr id="30723" name="Content Placeholder 2"/>
          <p:cNvSpPr>
            <a:spLocks noGrp="1"/>
          </p:cNvSpPr>
          <p:nvPr>
            <p:ph idx="1"/>
          </p:nvPr>
        </p:nvSpPr>
        <p:spPr>
          <a:xfrm>
            <a:off x="457200" y="1600200"/>
            <a:ext cx="8229600" cy="3200400"/>
          </a:xfrm>
        </p:spPr>
        <p:txBody>
          <a:bodyPr/>
          <a:lstStyle/>
          <a:p>
            <a:r>
              <a:rPr lang="ar-SA" altLang="en-US" sz="2800" smtClean="0"/>
              <a:t>مراقبة التفاوتات في مستويات المنشأة التعليمية.</a:t>
            </a:r>
          </a:p>
          <a:p>
            <a:r>
              <a:rPr lang="ar-SA" altLang="en-US" sz="2800" smtClean="0"/>
              <a:t>التركيز على الطالب.</a:t>
            </a:r>
          </a:p>
          <a:p>
            <a:r>
              <a:rPr lang="ar-SA" altLang="en-US" sz="2800" smtClean="0"/>
              <a:t>التقويم على أساس البيانات.</a:t>
            </a:r>
          </a:p>
          <a:p>
            <a:r>
              <a:rPr lang="ar-SA" altLang="en-US" sz="2800" smtClean="0"/>
              <a:t>التحسين المستمر للجودة.</a:t>
            </a:r>
          </a:p>
          <a:p>
            <a:r>
              <a:rPr lang="ar-SA" altLang="en-US" sz="2800" smtClean="0"/>
              <a:t>مبادرة حديثة تعتمد على الخطط الإستراتيجية.</a:t>
            </a:r>
          </a:p>
          <a:p>
            <a:r>
              <a:rPr lang="ar-SA" altLang="en-US" sz="2800" smtClean="0"/>
              <a:t>مساهمة أعضاء هيئة التدريس أثناء العملية.</a:t>
            </a:r>
            <a:endParaRPr lang="en-US" altLang="en-US" sz="2800" smtClean="0"/>
          </a:p>
        </p:txBody>
      </p:sp>
      <p:graphicFrame>
        <p:nvGraphicFramePr>
          <p:cNvPr id="4" name="Diagram 3"/>
          <p:cNvGraphicFramePr/>
          <p:nvPr/>
        </p:nvGraphicFramePr>
        <p:xfrm>
          <a:off x="1676400" y="3733800"/>
          <a:ext cx="6096000" cy="330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AutoShape 2"/>
          <p:cNvSpPr>
            <a:spLocks noChangeArrowheads="1"/>
          </p:cNvSpPr>
          <p:nvPr/>
        </p:nvSpPr>
        <p:spPr bwMode="auto">
          <a:xfrm>
            <a:off x="1219200" y="4800600"/>
            <a:ext cx="1828800" cy="1295400"/>
          </a:xfrm>
          <a:prstGeom prst="octagon">
            <a:avLst>
              <a:gd name="adj" fmla="val 29287"/>
            </a:avLst>
          </a:prstGeom>
          <a:solidFill>
            <a:schemeClr val="accent1"/>
          </a:solidFill>
          <a:ln w="38100">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2800" b="1">
                <a:solidFill>
                  <a:srgbClr val="0000CC"/>
                </a:solidFill>
                <a:latin typeface="Times New Roman" panose="02020603050405020304" pitchFamily="18" charset="0"/>
                <a:cs typeface="Times New Roman" panose="02020603050405020304" pitchFamily="18" charset="0"/>
              </a:rPr>
              <a:t>ضبط الجودة</a:t>
            </a:r>
            <a:endParaRPr lang="en-US" altLang="en-US" sz="2800" b="1">
              <a:solidFill>
                <a:srgbClr val="0000CC"/>
              </a:solidFill>
              <a:latin typeface="Times New Roman" panose="02020603050405020304" pitchFamily="18" charset="0"/>
              <a:cs typeface="Times New Roman" panose="02020603050405020304" pitchFamily="18" charset="0"/>
            </a:endParaRPr>
          </a:p>
        </p:txBody>
      </p:sp>
      <p:sp>
        <p:nvSpPr>
          <p:cNvPr id="4099" name="AutoShape 3"/>
          <p:cNvSpPr>
            <a:spLocks noChangeArrowheads="1"/>
          </p:cNvSpPr>
          <p:nvPr/>
        </p:nvSpPr>
        <p:spPr bwMode="auto">
          <a:xfrm>
            <a:off x="2667000" y="3886200"/>
            <a:ext cx="1828800" cy="1295400"/>
          </a:xfrm>
          <a:prstGeom prst="octagon">
            <a:avLst>
              <a:gd name="adj" fmla="val 29287"/>
            </a:avLst>
          </a:prstGeom>
          <a:solidFill>
            <a:schemeClr val="accent1"/>
          </a:solidFill>
          <a:ln w="38100">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2800" b="1">
                <a:solidFill>
                  <a:srgbClr val="0000CC"/>
                </a:solidFill>
                <a:latin typeface="Times New Roman" panose="02020603050405020304" pitchFamily="18" charset="0"/>
                <a:cs typeface="Times New Roman" panose="02020603050405020304" pitchFamily="18" charset="0"/>
              </a:rPr>
              <a:t>ضبط الجودة </a:t>
            </a:r>
          </a:p>
          <a:p>
            <a:pPr algn="ctr" eaLnBrk="1" hangingPunct="1"/>
            <a:r>
              <a:rPr lang="ar-SA" altLang="en-US" sz="2800" b="1">
                <a:solidFill>
                  <a:srgbClr val="0000CC"/>
                </a:solidFill>
                <a:latin typeface="Times New Roman" panose="02020603050405020304" pitchFamily="18" charset="0"/>
                <a:cs typeface="Times New Roman" panose="02020603050405020304" pitchFamily="18" charset="0"/>
              </a:rPr>
              <a:t>الاحصائي</a:t>
            </a:r>
            <a:endParaRPr lang="en-US" altLang="en-US" sz="2800" b="1">
              <a:solidFill>
                <a:srgbClr val="0000CC"/>
              </a:solidFill>
              <a:latin typeface="Times New Roman" panose="02020603050405020304" pitchFamily="18" charset="0"/>
              <a:cs typeface="Times New Roman" panose="02020603050405020304" pitchFamily="18" charset="0"/>
            </a:endParaRPr>
          </a:p>
        </p:txBody>
      </p:sp>
      <p:sp>
        <p:nvSpPr>
          <p:cNvPr id="4100" name="AutoShape 4"/>
          <p:cNvSpPr>
            <a:spLocks noChangeArrowheads="1"/>
          </p:cNvSpPr>
          <p:nvPr/>
        </p:nvSpPr>
        <p:spPr bwMode="auto">
          <a:xfrm>
            <a:off x="4114800" y="2971800"/>
            <a:ext cx="1828800" cy="1295400"/>
          </a:xfrm>
          <a:prstGeom prst="octagon">
            <a:avLst>
              <a:gd name="adj" fmla="val 29287"/>
            </a:avLst>
          </a:prstGeom>
          <a:solidFill>
            <a:schemeClr val="accent1"/>
          </a:solidFill>
          <a:ln w="38100">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2800" b="1">
                <a:solidFill>
                  <a:srgbClr val="0000CC"/>
                </a:solidFill>
                <a:latin typeface="Times New Roman" panose="02020603050405020304" pitchFamily="18" charset="0"/>
                <a:cs typeface="Times New Roman" panose="02020603050405020304" pitchFamily="18" charset="0"/>
              </a:rPr>
              <a:t>ضبط الجودة </a:t>
            </a:r>
          </a:p>
          <a:p>
            <a:pPr algn="ctr" eaLnBrk="1" hangingPunct="1"/>
            <a:r>
              <a:rPr lang="ar-SA" altLang="en-US" sz="2800" b="1">
                <a:solidFill>
                  <a:srgbClr val="0000CC"/>
                </a:solidFill>
                <a:latin typeface="Times New Roman" panose="02020603050405020304" pitchFamily="18" charset="0"/>
                <a:cs typeface="Times New Roman" panose="02020603050405020304" pitchFamily="18" charset="0"/>
              </a:rPr>
              <a:t>الشامل</a:t>
            </a:r>
            <a:endParaRPr lang="en-US" altLang="en-US" sz="2800" b="1">
              <a:solidFill>
                <a:srgbClr val="0000CC"/>
              </a:solidFill>
              <a:latin typeface="Times New Roman" panose="02020603050405020304" pitchFamily="18" charset="0"/>
              <a:cs typeface="Times New Roman" panose="02020603050405020304" pitchFamily="18" charset="0"/>
            </a:endParaRPr>
          </a:p>
        </p:txBody>
      </p:sp>
      <p:sp>
        <p:nvSpPr>
          <p:cNvPr id="4101" name="AutoShape 5"/>
          <p:cNvSpPr>
            <a:spLocks noChangeArrowheads="1"/>
          </p:cNvSpPr>
          <p:nvPr/>
        </p:nvSpPr>
        <p:spPr bwMode="auto">
          <a:xfrm>
            <a:off x="5562600" y="2057400"/>
            <a:ext cx="1828800" cy="1295400"/>
          </a:xfrm>
          <a:prstGeom prst="octagon">
            <a:avLst>
              <a:gd name="adj" fmla="val 29287"/>
            </a:avLst>
          </a:prstGeom>
          <a:solidFill>
            <a:schemeClr val="accent1"/>
          </a:solidFill>
          <a:ln w="38100">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2800" b="1">
                <a:solidFill>
                  <a:srgbClr val="0000CC"/>
                </a:solidFill>
                <a:latin typeface="Times New Roman" panose="02020603050405020304" pitchFamily="18" charset="0"/>
                <a:cs typeface="Times New Roman" panose="02020603050405020304" pitchFamily="18" charset="0"/>
              </a:rPr>
              <a:t>إدارة الجودة </a:t>
            </a:r>
          </a:p>
          <a:p>
            <a:pPr algn="ctr" eaLnBrk="1" hangingPunct="1"/>
            <a:r>
              <a:rPr lang="ar-SA" altLang="en-US" sz="2800" b="1">
                <a:solidFill>
                  <a:srgbClr val="0000CC"/>
                </a:solidFill>
                <a:latin typeface="Times New Roman" panose="02020603050405020304" pitchFamily="18" charset="0"/>
                <a:cs typeface="Times New Roman" panose="02020603050405020304" pitchFamily="18" charset="0"/>
              </a:rPr>
              <a:t>الشاملة</a:t>
            </a:r>
            <a:endParaRPr lang="en-US" altLang="en-US" sz="2800" b="1">
              <a:solidFill>
                <a:srgbClr val="0000CC"/>
              </a:solidFill>
              <a:latin typeface="Times New Roman" panose="02020603050405020304" pitchFamily="18" charset="0"/>
              <a:cs typeface="Times New Roman" panose="02020603050405020304" pitchFamily="18" charset="0"/>
            </a:endParaRPr>
          </a:p>
        </p:txBody>
      </p:sp>
      <p:sp>
        <p:nvSpPr>
          <p:cNvPr id="4102" name="AutoShape 6"/>
          <p:cNvSpPr>
            <a:spLocks noChangeArrowheads="1"/>
          </p:cNvSpPr>
          <p:nvPr/>
        </p:nvSpPr>
        <p:spPr bwMode="auto">
          <a:xfrm>
            <a:off x="7010400" y="1143000"/>
            <a:ext cx="1828800" cy="1295400"/>
          </a:xfrm>
          <a:prstGeom prst="octagon">
            <a:avLst>
              <a:gd name="adj" fmla="val 29287"/>
            </a:avLst>
          </a:prstGeom>
          <a:solidFill>
            <a:schemeClr val="accent1"/>
          </a:solidFill>
          <a:ln w="38100">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altLang="en-US" sz="2800" b="1">
                <a:solidFill>
                  <a:srgbClr val="0000CC"/>
                </a:solidFill>
                <a:latin typeface="Times New Roman" panose="02020603050405020304" pitchFamily="18" charset="0"/>
                <a:cs typeface="Times New Roman" panose="02020603050405020304" pitchFamily="18" charset="0"/>
              </a:rPr>
              <a:t>Six Sigma</a:t>
            </a:r>
          </a:p>
          <a:p>
            <a:pPr algn="ctr" eaLnBrk="1" hangingPunct="1"/>
            <a:r>
              <a:rPr lang="ar-SA" altLang="en-US" sz="2800" b="1">
                <a:solidFill>
                  <a:srgbClr val="FF0000"/>
                </a:solidFill>
                <a:latin typeface="Times New Roman" panose="02020603050405020304" pitchFamily="18" charset="0"/>
                <a:cs typeface="Times New Roman" panose="02020603050405020304" pitchFamily="18" charset="0"/>
              </a:rPr>
              <a:t>6 سيجما</a:t>
            </a:r>
            <a:endParaRPr lang="en-US" altLang="en-US" sz="2800" b="1">
              <a:solidFill>
                <a:srgbClr val="FF0000"/>
              </a:solidFill>
              <a:latin typeface="Times New Roman" panose="02020603050405020304" pitchFamily="18" charset="0"/>
              <a:cs typeface="Times New Roman" panose="02020603050405020304" pitchFamily="18" charset="0"/>
            </a:endParaRPr>
          </a:p>
        </p:txBody>
      </p:sp>
      <p:sp>
        <p:nvSpPr>
          <p:cNvPr id="4103" name="AutoShape 7"/>
          <p:cNvSpPr>
            <a:spLocks noChangeArrowheads="1"/>
          </p:cNvSpPr>
          <p:nvPr/>
        </p:nvSpPr>
        <p:spPr bwMode="auto">
          <a:xfrm rot="-2186573">
            <a:off x="87313" y="2001838"/>
            <a:ext cx="7386637" cy="1447800"/>
          </a:xfrm>
          <a:prstGeom prst="rightArrow">
            <a:avLst>
              <a:gd name="adj1" fmla="val 48463"/>
              <a:gd name="adj2" fmla="val 111771"/>
            </a:avLst>
          </a:prstGeom>
          <a:solidFill>
            <a:srgbClr val="FFCC00"/>
          </a:solidFill>
          <a:ln w="9525">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SA" altLang="en-US"/>
          </a:p>
        </p:txBody>
      </p:sp>
      <p:sp>
        <p:nvSpPr>
          <p:cNvPr id="4104" name="AutoShape 8"/>
          <p:cNvSpPr>
            <a:spLocks noChangeArrowheads="1"/>
          </p:cNvSpPr>
          <p:nvPr/>
        </p:nvSpPr>
        <p:spPr bwMode="auto">
          <a:xfrm>
            <a:off x="533400" y="304800"/>
            <a:ext cx="4191000" cy="2743200"/>
          </a:xfrm>
          <a:prstGeom prst="irregularSeal2">
            <a:avLst/>
          </a:prstGeom>
          <a:solidFill>
            <a:schemeClr val="tx2"/>
          </a:solidFill>
          <a:ln w="57150">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2800" b="1">
                <a:solidFill>
                  <a:srgbClr val="FF0000"/>
                </a:solidFill>
                <a:latin typeface="Times New Roman" panose="02020603050405020304" pitchFamily="18" charset="0"/>
                <a:cs typeface="Times New Roman" panose="02020603050405020304" pitchFamily="18" charset="0"/>
              </a:rPr>
              <a:t>مراحل تطور </a:t>
            </a:r>
          </a:p>
          <a:p>
            <a:pPr algn="ctr" eaLnBrk="1" hangingPunct="1"/>
            <a:r>
              <a:rPr lang="ar-SA" altLang="en-US" sz="2800" b="1">
                <a:solidFill>
                  <a:srgbClr val="FF0000"/>
                </a:solidFill>
                <a:latin typeface="Times New Roman" panose="02020603050405020304" pitchFamily="18" charset="0"/>
                <a:cs typeface="Times New Roman" panose="02020603050405020304" pitchFamily="18" charset="0"/>
              </a:rPr>
              <a:t>الجودة</a:t>
            </a:r>
            <a:endParaRPr lang="en-US" altLang="en-US" sz="28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1325562"/>
          </a:xfrm>
        </p:spPr>
        <p:txBody>
          <a:bodyPr/>
          <a:lstStyle/>
          <a:p>
            <a:r>
              <a:rPr lang="ar-SA" altLang="en-US" smtClean="0"/>
              <a:t>مرحلة: التعريف </a:t>
            </a:r>
            <a:r>
              <a:rPr lang="en-US" altLang="en-US" smtClean="0"/>
              <a:t>Define</a:t>
            </a:r>
            <a:r>
              <a:rPr lang="ar-SA" altLang="en-US" smtClean="0"/>
              <a:t/>
            </a:r>
            <a:br>
              <a:rPr lang="ar-SA" altLang="en-US" smtClean="0"/>
            </a:br>
            <a:r>
              <a:rPr lang="ar-SA" altLang="en-US" smtClean="0"/>
              <a:t>تحديد متطلبات العميل وأهداف البرنامج</a:t>
            </a:r>
            <a:endParaRPr lang="en-US" altLang="en-US" smtClean="0"/>
          </a:p>
        </p:txBody>
      </p:sp>
      <p:sp>
        <p:nvSpPr>
          <p:cNvPr id="31747" name="Content Placeholder 2"/>
          <p:cNvSpPr>
            <a:spLocks noGrp="1"/>
          </p:cNvSpPr>
          <p:nvPr>
            <p:ph idx="1"/>
          </p:nvPr>
        </p:nvSpPr>
        <p:spPr>
          <a:xfrm>
            <a:off x="457200" y="2057400"/>
            <a:ext cx="8229600" cy="2895600"/>
          </a:xfrm>
        </p:spPr>
        <p:txBody>
          <a:bodyPr/>
          <a:lstStyle/>
          <a:p>
            <a:r>
              <a:rPr lang="ar-SA" altLang="en-US" smtClean="0"/>
              <a:t>غايات التعليم</a:t>
            </a:r>
          </a:p>
          <a:p>
            <a:r>
              <a:rPr lang="ar-SA" altLang="en-US" smtClean="0"/>
              <a:t>أهداف قابلة للقياس </a:t>
            </a:r>
          </a:p>
          <a:p>
            <a:r>
              <a:rPr lang="ar-SA" altLang="en-US" smtClean="0"/>
              <a:t>عمليات فعالة </a:t>
            </a:r>
          </a:p>
          <a:p>
            <a:r>
              <a:rPr lang="ar-SA" altLang="en-US" smtClean="0"/>
              <a:t> مخرجات البرنامج الناجمة عن تحقق أهدافه.</a:t>
            </a:r>
          </a:p>
          <a:p>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ar-SA" altLang="en-US" smtClean="0"/>
              <a:t>ربط أهداف البرنامج بمخرجات </a:t>
            </a:r>
            <a:r>
              <a:rPr lang="en-US" altLang="en-US" smtClean="0"/>
              <a:t>ABET</a:t>
            </a:r>
          </a:p>
        </p:txBody>
      </p:sp>
      <p:graphicFrame>
        <p:nvGraphicFramePr>
          <p:cNvPr id="6" name="Diagram 5"/>
          <p:cNvGraphicFramePr/>
          <p:nvPr/>
        </p:nvGraphicFramePr>
        <p:xfrm>
          <a:off x="1981200" y="3810000"/>
          <a:ext cx="5105400" cy="256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1905000" y="1295400"/>
          <a:ext cx="5105400" cy="2565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1249362"/>
          </a:xfrm>
        </p:spPr>
        <p:txBody>
          <a:bodyPr/>
          <a:lstStyle/>
          <a:p>
            <a:r>
              <a:rPr lang="ar-SA" altLang="en-US" smtClean="0"/>
              <a:t>مرحلة القياس </a:t>
            </a:r>
            <a:r>
              <a:rPr lang="en-US" altLang="en-US" smtClean="0"/>
              <a:t>Measurement</a:t>
            </a:r>
            <a:r>
              <a:rPr lang="ar-SA" altLang="en-US" smtClean="0"/>
              <a:t/>
            </a:r>
            <a:br>
              <a:rPr lang="ar-SA" altLang="en-US" smtClean="0"/>
            </a:br>
            <a:r>
              <a:rPr lang="ar-SA" altLang="en-US" smtClean="0"/>
              <a:t>قياس الأداء الحالي</a:t>
            </a:r>
            <a:endParaRPr lang="en-US" altLang="en-US" smtClean="0"/>
          </a:p>
        </p:txBody>
      </p:sp>
      <p:sp>
        <p:nvSpPr>
          <p:cNvPr id="33795" name="Content Placeholder 2"/>
          <p:cNvSpPr>
            <a:spLocks noGrp="1"/>
          </p:cNvSpPr>
          <p:nvPr>
            <p:ph idx="1"/>
          </p:nvPr>
        </p:nvSpPr>
        <p:spPr>
          <a:xfrm>
            <a:off x="457200" y="1600200"/>
            <a:ext cx="8229600" cy="2667000"/>
          </a:xfrm>
        </p:spPr>
        <p:txBody>
          <a:bodyPr/>
          <a:lstStyle/>
          <a:p>
            <a:r>
              <a:rPr lang="ar-SA" altLang="en-US" smtClean="0"/>
              <a:t>تصميم أدوات القياس</a:t>
            </a:r>
          </a:p>
          <a:p>
            <a:r>
              <a:rPr lang="ar-SA" altLang="en-US" smtClean="0"/>
              <a:t>تصميم آلية تنفيذ عملية القياس</a:t>
            </a:r>
          </a:p>
          <a:p>
            <a:r>
              <a:rPr lang="ar-SA" altLang="en-US" smtClean="0"/>
              <a:t>تصميم الاستبيانات</a:t>
            </a:r>
          </a:p>
          <a:p>
            <a:r>
              <a:rPr lang="ar-SA" altLang="en-US" smtClean="0"/>
              <a:t>بناء قاعدة البيانات</a:t>
            </a:r>
            <a:endParaRPr lang="en-US" alt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ar-SA" altLang="en-US" smtClean="0"/>
              <a:t>أدوات قياس المهارات</a:t>
            </a:r>
            <a:endParaRPr lang="en-US" altLang="en-US" smtClean="0"/>
          </a:p>
        </p:txBody>
      </p:sp>
      <p:sp>
        <p:nvSpPr>
          <p:cNvPr id="3" name="Content Placeholder 2"/>
          <p:cNvSpPr>
            <a:spLocks noGrp="1"/>
          </p:cNvSpPr>
          <p:nvPr>
            <p:ph idx="1"/>
          </p:nvPr>
        </p:nvSpPr>
        <p:spPr>
          <a:xfrm>
            <a:off x="4800600" y="1600200"/>
            <a:ext cx="3886200" cy="3810000"/>
          </a:xfrm>
        </p:spPr>
        <p:style>
          <a:lnRef idx="1">
            <a:schemeClr val="accent1"/>
          </a:lnRef>
          <a:fillRef idx="2">
            <a:schemeClr val="accent1"/>
          </a:fillRef>
          <a:effectRef idx="1">
            <a:schemeClr val="accent1"/>
          </a:effectRef>
          <a:fontRef idx="minor">
            <a:schemeClr val="dk1"/>
          </a:fontRef>
        </p:style>
        <p:txBody>
          <a:bodyPr/>
          <a:lstStyle/>
          <a:p>
            <a:pPr>
              <a:defRPr/>
            </a:pPr>
            <a:r>
              <a:rPr lang="ar-SA" sz="2400" dirty="0" smtClean="0"/>
              <a:t>مهارات العلوم الطبيعية.</a:t>
            </a:r>
          </a:p>
          <a:p>
            <a:pPr>
              <a:defRPr/>
            </a:pPr>
            <a:r>
              <a:rPr lang="ar-SA" sz="2400" dirty="0" smtClean="0"/>
              <a:t>مهارات الكتابة واللغة والاتصال.</a:t>
            </a:r>
          </a:p>
          <a:p>
            <a:pPr>
              <a:defRPr/>
            </a:pPr>
            <a:r>
              <a:rPr lang="ar-SA" sz="2400" dirty="0" smtClean="0"/>
              <a:t>مهارات التصميم الهندسي.</a:t>
            </a:r>
          </a:p>
          <a:p>
            <a:pPr>
              <a:defRPr/>
            </a:pPr>
            <a:r>
              <a:rPr lang="ar-SA" sz="2400" dirty="0" smtClean="0"/>
              <a:t>مهارات تقنية ونظم المعلومات.</a:t>
            </a:r>
          </a:p>
          <a:p>
            <a:pPr>
              <a:defRPr/>
            </a:pPr>
            <a:r>
              <a:rPr lang="ar-SA" sz="2400" dirty="0" smtClean="0"/>
              <a:t>مهارات القياسات الهندسية.</a:t>
            </a:r>
          </a:p>
          <a:p>
            <a:pPr>
              <a:defRPr/>
            </a:pPr>
            <a:r>
              <a:rPr lang="ar-SA" sz="2400" dirty="0" smtClean="0"/>
              <a:t>مهارات الإدارة.</a:t>
            </a:r>
          </a:p>
          <a:p>
            <a:pPr>
              <a:defRPr/>
            </a:pPr>
            <a:r>
              <a:rPr lang="ar-SA" sz="2400" dirty="0" smtClean="0"/>
              <a:t>مهارات الاقتصاد.</a:t>
            </a:r>
          </a:p>
          <a:p>
            <a:pPr>
              <a:defRPr/>
            </a:pPr>
            <a:r>
              <a:rPr lang="ar-SA" sz="2400" dirty="0" smtClean="0"/>
              <a:t>مهارات العلوم الهندسية.</a:t>
            </a:r>
          </a:p>
          <a:p>
            <a:pPr>
              <a:defRPr/>
            </a:pPr>
            <a:endParaRPr lang="en-US" sz="2400" dirty="0"/>
          </a:p>
        </p:txBody>
      </p:sp>
      <p:graphicFrame>
        <p:nvGraphicFramePr>
          <p:cNvPr id="4" name="Diagram 3"/>
          <p:cNvGraphicFramePr/>
          <p:nvPr/>
        </p:nvGraphicFramePr>
        <p:xfrm>
          <a:off x="0" y="2286000"/>
          <a:ext cx="5105400" cy="256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ar-SA" altLang="en-US" smtClean="0"/>
              <a:t>الاستبانات</a:t>
            </a:r>
            <a:endParaRPr lang="en-US" altLang="en-US" smtClean="0"/>
          </a:p>
        </p:txBody>
      </p:sp>
      <p:sp>
        <p:nvSpPr>
          <p:cNvPr id="35843" name="Content Placeholder 2"/>
          <p:cNvSpPr>
            <a:spLocks noGrp="1"/>
          </p:cNvSpPr>
          <p:nvPr>
            <p:ph idx="1"/>
          </p:nvPr>
        </p:nvSpPr>
        <p:spPr>
          <a:xfrm>
            <a:off x="457200" y="1600200"/>
            <a:ext cx="8229600" cy="3048000"/>
          </a:xfrm>
        </p:spPr>
        <p:txBody>
          <a:bodyPr/>
          <a:lstStyle/>
          <a:p>
            <a:r>
              <a:rPr lang="ar-SA" altLang="en-US" smtClean="0"/>
              <a:t>الطلبة الخريجون.</a:t>
            </a:r>
          </a:p>
          <a:p>
            <a:r>
              <a:rPr lang="ar-SA" altLang="en-US" smtClean="0"/>
              <a:t>الخريجون القدامى.</a:t>
            </a:r>
          </a:p>
          <a:p>
            <a:r>
              <a:rPr lang="ar-SA" altLang="en-US" smtClean="0"/>
              <a:t>الموظفون.</a:t>
            </a:r>
          </a:p>
          <a:p>
            <a:r>
              <a:rPr lang="ar-SA" altLang="en-US" smtClean="0"/>
              <a:t>الطلبة المنتظمون.</a:t>
            </a:r>
          </a:p>
          <a:p>
            <a:r>
              <a:rPr lang="ar-SA" altLang="en-US"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ar-SA" altLang="en-US" smtClean="0"/>
              <a:t>ربط أدوات التقويم بأهداف البرنامج</a:t>
            </a:r>
            <a:endParaRPr lang="en-US" altLang="en-US" smtClean="0"/>
          </a:p>
        </p:txBody>
      </p:sp>
      <p:graphicFrame>
        <p:nvGraphicFramePr>
          <p:cNvPr id="4" name="Diagram 3"/>
          <p:cNvGraphicFramePr/>
          <p:nvPr/>
        </p:nvGraphicFramePr>
        <p:xfrm>
          <a:off x="914400" y="1905000"/>
          <a:ext cx="72390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8"/>
            <a:ext cx="8229600" cy="1249362"/>
          </a:xfrm>
        </p:spPr>
        <p:txBody>
          <a:bodyPr/>
          <a:lstStyle/>
          <a:p>
            <a:r>
              <a:rPr lang="ar-SA" altLang="en-US" smtClean="0"/>
              <a:t>مرحلة التحليل </a:t>
            </a:r>
            <a:r>
              <a:rPr lang="en-US" altLang="en-US" smtClean="0"/>
              <a:t>Analyze</a:t>
            </a:r>
          </a:p>
        </p:txBody>
      </p:sp>
      <p:graphicFrame>
        <p:nvGraphicFramePr>
          <p:cNvPr id="5" name="Diagram 4"/>
          <p:cNvGraphicFramePr/>
          <p:nvPr/>
        </p:nvGraphicFramePr>
        <p:xfrm>
          <a:off x="0" y="1600200"/>
          <a:ext cx="64770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892" name="Content Placeholder 2"/>
          <p:cNvSpPr>
            <a:spLocks noGrp="1"/>
          </p:cNvSpPr>
          <p:nvPr>
            <p:ph idx="1"/>
          </p:nvPr>
        </p:nvSpPr>
        <p:spPr>
          <a:xfrm>
            <a:off x="6324600" y="4876800"/>
            <a:ext cx="2438400" cy="1524000"/>
          </a:xfrm>
        </p:spPr>
        <p:txBody>
          <a:bodyPr/>
          <a:lstStyle/>
          <a:p>
            <a:pPr>
              <a:buFontTx/>
              <a:buNone/>
            </a:pPr>
            <a:r>
              <a:rPr lang="ar-SA" altLang="en-US" smtClean="0"/>
              <a:t>إجراء التحليلات الإحصائية المناسبة</a:t>
            </a:r>
          </a:p>
        </p:txBody>
      </p:sp>
      <p:sp>
        <p:nvSpPr>
          <p:cNvPr id="37893" name="Right Arrow 6"/>
          <p:cNvSpPr>
            <a:spLocks noChangeArrowheads="1"/>
          </p:cNvSpPr>
          <p:nvPr/>
        </p:nvSpPr>
        <p:spPr bwMode="auto">
          <a:xfrm flipH="1">
            <a:off x="5334000" y="5486400"/>
            <a:ext cx="685800" cy="609600"/>
          </a:xfrm>
          <a:prstGeom prst="rightArrow">
            <a:avLst>
              <a:gd name="adj1" fmla="val 50000"/>
              <a:gd name="adj2" fmla="val 50000"/>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ar-EG"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ar-SA" altLang="en-US" smtClean="0"/>
              <a:t>مرحلة التحسين </a:t>
            </a:r>
            <a:r>
              <a:rPr lang="en-US" altLang="en-US" smtClean="0"/>
              <a:t>Improvement</a:t>
            </a:r>
          </a:p>
        </p:txBody>
      </p:sp>
      <p:sp>
        <p:nvSpPr>
          <p:cNvPr id="38915" name="Content Placeholder 2"/>
          <p:cNvSpPr>
            <a:spLocks noGrp="1"/>
          </p:cNvSpPr>
          <p:nvPr>
            <p:ph idx="1"/>
          </p:nvPr>
        </p:nvSpPr>
        <p:spPr>
          <a:xfrm>
            <a:off x="533400" y="1676400"/>
            <a:ext cx="8229600" cy="3429000"/>
          </a:xfrm>
        </p:spPr>
        <p:txBody>
          <a:bodyPr/>
          <a:lstStyle/>
          <a:p>
            <a:r>
              <a:rPr lang="ar-SA" altLang="en-US" smtClean="0"/>
              <a:t>اتخاذ الخطوات اللازمة لمعالجة المشكلات وتحقيق أهداف البرنامج.</a:t>
            </a:r>
          </a:p>
          <a:p>
            <a:r>
              <a:rPr lang="ar-SA" altLang="en-US" smtClean="0"/>
              <a:t>فرز واختيار الحلول الناجحة.</a:t>
            </a:r>
          </a:p>
          <a:p>
            <a:r>
              <a:rPr lang="ar-SA" altLang="en-US" smtClean="0"/>
              <a:t>تحديد الحلول التي تحقق أكبر عائد مع أقل جهد وتكلفة.</a:t>
            </a:r>
          </a:p>
          <a:p>
            <a:r>
              <a:rPr lang="ar-SA" altLang="en-US" smtClean="0"/>
              <a:t>كيفية اختبار الحلول قبل تنفيذها النهائي.</a:t>
            </a:r>
            <a:endParaRPr lang="en-US"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600200"/>
            <a:ext cx="8229600" cy="1295400"/>
          </a:xfrm>
        </p:spPr>
        <p:txBody>
          <a:bodyPr/>
          <a:lstStyle/>
          <a:p>
            <a:r>
              <a:rPr lang="ar-SA" altLang="en-US" smtClean="0"/>
              <a:t>مراقبة العمليات .</a:t>
            </a:r>
          </a:p>
          <a:p>
            <a:r>
              <a:rPr lang="ar-SA" altLang="en-US" smtClean="0"/>
              <a:t>استخدام الوسائل المناسبة.</a:t>
            </a:r>
            <a:endParaRPr lang="en-US" altLang="en-US" smtClean="0"/>
          </a:p>
        </p:txBody>
      </p:sp>
      <p:sp>
        <p:nvSpPr>
          <p:cNvPr id="39939" name="Title 1"/>
          <p:cNvSpPr>
            <a:spLocks noGrp="1"/>
          </p:cNvSpPr>
          <p:nvPr>
            <p:ph type="title"/>
          </p:nvPr>
        </p:nvSpPr>
        <p:spPr/>
        <p:txBody>
          <a:bodyPr/>
          <a:lstStyle/>
          <a:p>
            <a:r>
              <a:rPr lang="ar-SA" altLang="en-US" smtClean="0"/>
              <a:t>مرحلة المراقبة </a:t>
            </a:r>
            <a:r>
              <a:rPr lang="en-US" altLang="en-US" smtClean="0"/>
              <a:t>Control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3124200"/>
            <a:ext cx="8229600" cy="1143000"/>
          </a:xfrm>
        </p:spPr>
        <p:txBody>
          <a:bodyPr/>
          <a:lstStyle/>
          <a:p>
            <a:r>
              <a:rPr lang="ar-SA" altLang="en-US" smtClean="0"/>
              <a:t>مثال</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ar-SA" altLang="en-US" sz="5400" b="1" smtClean="0"/>
              <a:t>أسلوب الجودة </a:t>
            </a:r>
            <a:r>
              <a:rPr lang="ar-SA" altLang="en-US" sz="5400" b="1" smtClean="0">
                <a:solidFill>
                  <a:srgbClr val="FF0000"/>
                </a:solidFill>
              </a:rPr>
              <a:t>6سيجما</a:t>
            </a:r>
            <a:endParaRPr lang="en-US" altLang="en-US" sz="5400" b="1" smtClean="0">
              <a:solidFill>
                <a:srgbClr val="FF0000"/>
              </a:solidFill>
            </a:endParaRPr>
          </a:p>
        </p:txBody>
      </p:sp>
      <p:sp>
        <p:nvSpPr>
          <p:cNvPr id="5123" name="Rectangle 3"/>
          <p:cNvSpPr>
            <a:spLocks noGrp="1" noChangeArrowheads="1"/>
          </p:cNvSpPr>
          <p:nvPr>
            <p:ph type="body" idx="1"/>
          </p:nvPr>
        </p:nvSpPr>
        <p:spPr>
          <a:xfrm>
            <a:off x="457200" y="1600200"/>
            <a:ext cx="8229600" cy="4648200"/>
          </a:xfrm>
        </p:spPr>
        <p:txBody>
          <a:bodyPr/>
          <a:lstStyle/>
          <a:p>
            <a:pPr marL="609600" indent="-609600" algn="justLow" eaLnBrk="1" hangingPunct="1">
              <a:lnSpc>
                <a:spcPct val="80000"/>
              </a:lnSpc>
            </a:pPr>
            <a:r>
              <a:rPr lang="ar-SA" altLang="en-US" sz="2800" b="1" smtClean="0"/>
              <a:t>ما هي (</a:t>
            </a:r>
            <a:r>
              <a:rPr lang="ar-SA" altLang="en-US" sz="2800" b="1" smtClean="0">
                <a:solidFill>
                  <a:srgbClr val="FF0000"/>
                </a:solidFill>
              </a:rPr>
              <a:t>6سيجما</a:t>
            </a:r>
            <a:r>
              <a:rPr lang="ar-SA" altLang="en-US" sz="2800" b="1" smtClean="0"/>
              <a:t>)؟ </a:t>
            </a:r>
            <a:r>
              <a:rPr lang="en-US" altLang="en-US" sz="2800" b="1" smtClean="0"/>
              <a:t>(What is six sigma?)</a:t>
            </a:r>
            <a:endParaRPr lang="ar-SA" altLang="en-US" sz="2800" b="1" smtClean="0"/>
          </a:p>
          <a:p>
            <a:pPr marL="609600" indent="-609600" algn="justLow" eaLnBrk="1" hangingPunct="1">
              <a:lnSpc>
                <a:spcPct val="80000"/>
              </a:lnSpc>
            </a:pPr>
            <a:r>
              <a:rPr lang="ar-SA" altLang="en-US" sz="2800" b="1" smtClean="0"/>
              <a:t>المقصود بالرقم 6 في (</a:t>
            </a:r>
            <a:r>
              <a:rPr lang="ar-SA" altLang="en-US" sz="2800" b="1" smtClean="0">
                <a:solidFill>
                  <a:srgbClr val="FF0000"/>
                </a:solidFill>
              </a:rPr>
              <a:t>6 سيجما</a:t>
            </a:r>
            <a:r>
              <a:rPr lang="ar-SA" altLang="en-US" sz="2800" b="1" smtClean="0"/>
              <a:t>) الذي يسبق رمز التفاوت أو الانحراف المعياري هو عدد التفاوتات من المتوسط الحقيقي للعملية والذي يحقق الجودة بنسبة 99.9999998% عندما تطابق قيمة المتوسط الحقيقي قيمة المتوسط المرغوب. أي أن هناك 0.002 وحدة معيبة في كل مليون وحدة. وكحد أقصى فان عدد الوحدات المعيبة لكل مليون لا يتجاوز 3.4 وحدة عندما يكون هناك انحراف عن المتوسط المرغوب لا يتجاوز 1.5 من قيمة التفاوت. أي أن نسبة الجودة في هذه الحالة لا يقل عن 99.99966%.</a:t>
            </a:r>
            <a:endParaRPr lang="en-US" altLang="en-US" sz="2800" b="1"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85801" y="609600"/>
          <a:ext cx="8153399"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41987" name="Rectangle 4"/>
          <p:cNvSpPr>
            <a:spLocks noChangeArrowheads="1"/>
          </p:cNvSpPr>
          <p:nvPr/>
        </p:nvSpPr>
        <p:spPr bwMode="auto">
          <a:xfrm>
            <a:off x="762000" y="0"/>
            <a:ext cx="800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altLang="en-US" sz="2400"/>
              <a:t>Program outcomes average values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28600" y="914400"/>
          <a:ext cx="8528083"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43011" name="Rectangle 4"/>
          <p:cNvSpPr>
            <a:spLocks noChangeArrowheads="1"/>
          </p:cNvSpPr>
          <p:nvPr/>
        </p:nvSpPr>
        <p:spPr bwMode="auto">
          <a:xfrm>
            <a:off x="228600" y="0"/>
            <a:ext cx="853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altLang="en-US" sz="3200"/>
              <a:t>Program outcome evaluation for three years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81000" y="990600"/>
          <a:ext cx="8021895"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4035" name="Rectangle 4"/>
          <p:cNvSpPr>
            <a:spLocks noChangeArrowheads="1"/>
          </p:cNvSpPr>
          <p:nvPr/>
        </p:nvSpPr>
        <p:spPr bwMode="auto">
          <a:xfrm>
            <a:off x="0" y="228600"/>
            <a:ext cx="868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altLang="en-US" sz="2000"/>
              <a:t>Contribution of courses in program outcomes for a certain period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1295400"/>
          <a:ext cx="8664348"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5059" name="Rectangle 4"/>
          <p:cNvSpPr>
            <a:spLocks noChangeArrowheads="1"/>
          </p:cNvSpPr>
          <p:nvPr/>
        </p:nvSpPr>
        <p:spPr bwMode="auto">
          <a:xfrm>
            <a:off x="762000" y="3048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altLang="en-US" sz="2800"/>
              <a:t>Average values of the different surveys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28600" y="990600"/>
          <a:ext cx="8432312"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46083" name="Rectangle 4"/>
          <p:cNvSpPr>
            <a:spLocks noChangeArrowheads="1"/>
          </p:cNvSpPr>
          <p:nvPr/>
        </p:nvSpPr>
        <p:spPr bwMode="auto">
          <a:xfrm>
            <a:off x="381000" y="1524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altLang="en-US" sz="2400"/>
              <a:t>Evaluation of a course for different years based on program outcomes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ar-SA" altLang="en-US" sz="5400" b="1" smtClean="0"/>
              <a:t>أسلوب الجودة </a:t>
            </a:r>
            <a:r>
              <a:rPr lang="ar-SA" altLang="en-US" sz="5400" b="1" smtClean="0">
                <a:solidFill>
                  <a:srgbClr val="FF0000"/>
                </a:solidFill>
              </a:rPr>
              <a:t>6سيجما</a:t>
            </a:r>
            <a:endParaRPr lang="en-US" altLang="en-US" sz="5400" b="1" smtClean="0"/>
          </a:p>
        </p:txBody>
      </p:sp>
      <p:sp>
        <p:nvSpPr>
          <p:cNvPr id="6147" name="Rectangle 3"/>
          <p:cNvSpPr>
            <a:spLocks noGrp="1" noChangeArrowheads="1"/>
          </p:cNvSpPr>
          <p:nvPr>
            <p:ph type="body" idx="1"/>
          </p:nvPr>
        </p:nvSpPr>
        <p:spPr/>
        <p:txBody>
          <a:bodyPr/>
          <a:lstStyle/>
          <a:p>
            <a:pPr algn="justLow" eaLnBrk="1" hangingPunct="1"/>
            <a:r>
              <a:rPr lang="ar-SA" altLang="en-US" sz="3600" smtClean="0"/>
              <a:t>برنامج يهدف إلى تقليل أو إلغاء المعيب من المنتجات والعمليات سواء كانت هذه العمليات عمليات صناعية يكون فيها المنتج سلعة أو عمليات خدمية يكون فيها المنتج خدمة </a:t>
            </a:r>
          </a:p>
          <a:p>
            <a:pPr algn="justLow" eaLnBrk="1" hangingPunct="1"/>
            <a:r>
              <a:rPr lang="ar-SA" altLang="en-US" sz="3600" smtClean="0"/>
              <a:t>مبدأ إداري يؤدي إلى زيادة الربحية والحصة السوقية وزيادة رضاء العميل من خلال تطبيق الأدوات الإحصائية التي تؤدي إلى تحسين الجودة إلى مستوى عالي جدا. </a:t>
            </a:r>
            <a:endParaRPr lang="en-US" altLang="en-US" sz="3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ar-SA" altLang="en-US" sz="5400" b="1" smtClean="0"/>
              <a:t>أسلوب الجودة </a:t>
            </a:r>
            <a:r>
              <a:rPr lang="ar-SA" altLang="en-US" sz="5400" b="1" smtClean="0">
                <a:solidFill>
                  <a:srgbClr val="FF0000"/>
                </a:solidFill>
              </a:rPr>
              <a:t>6سيجما</a:t>
            </a:r>
            <a:endParaRPr lang="en-US" altLang="en-US" sz="5400" b="1" smtClean="0"/>
          </a:p>
        </p:txBody>
      </p:sp>
      <p:sp>
        <p:nvSpPr>
          <p:cNvPr id="7171" name="Rectangle 3"/>
          <p:cNvSpPr>
            <a:spLocks noGrp="1" noChangeArrowheads="1"/>
          </p:cNvSpPr>
          <p:nvPr>
            <p:ph type="body" idx="1"/>
          </p:nvPr>
        </p:nvSpPr>
        <p:spPr>
          <a:xfrm>
            <a:off x="457200" y="1524000"/>
            <a:ext cx="8229600" cy="2133600"/>
          </a:xfrm>
        </p:spPr>
        <p:txBody>
          <a:bodyPr/>
          <a:lstStyle/>
          <a:p>
            <a:pPr algn="justLow" eaLnBrk="1" hangingPunct="1"/>
            <a:r>
              <a:rPr lang="ar-SA" altLang="en-US" b="1" smtClean="0"/>
              <a:t>إستراتيجية تعتمد على منهجية بنائية تضم عدد من الأدوات الإحصائية المتقدمة والخرائط التوضيحية يتم توظيفها بشكل متكامل لتحسين مستوى جودة العمليات والمنتجات بواسطة فرق مدربة تدريب خاص على هذا الأسلوب.</a:t>
            </a:r>
            <a:r>
              <a:rPr lang="ar-SA" altLang="en-US" smtClean="0"/>
              <a:t> </a:t>
            </a:r>
            <a:endParaRPr lang="en-US" altLang="en-US" smtClean="0"/>
          </a:p>
        </p:txBody>
      </p:sp>
      <p:sp>
        <p:nvSpPr>
          <p:cNvPr id="4" name="Rectangle 2"/>
          <p:cNvSpPr txBox="1">
            <a:spLocks noChangeArrowheads="1"/>
          </p:cNvSpPr>
          <p:nvPr/>
        </p:nvSpPr>
        <p:spPr bwMode="auto">
          <a:xfrm>
            <a:off x="457200" y="3733800"/>
            <a:ext cx="8229600" cy="29718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a:lstStyle/>
          <a:p>
            <a:pPr marL="342900" indent="-342900" algn="justLow">
              <a:lnSpc>
                <a:spcPct val="90000"/>
              </a:lnSpc>
              <a:spcBef>
                <a:spcPct val="20000"/>
              </a:spcBef>
              <a:defRPr/>
            </a:pPr>
            <a:r>
              <a:rPr lang="ar-SA" sz="2800" kern="0" dirty="0">
                <a:solidFill>
                  <a:srgbClr val="FF0000"/>
                </a:solidFill>
                <a:latin typeface="+mn-lt"/>
                <a:cs typeface="+mn-cs"/>
              </a:rPr>
              <a:t>6سيجما</a:t>
            </a:r>
            <a:r>
              <a:rPr lang="ar-SA" sz="2800" kern="0" dirty="0">
                <a:latin typeface="+mn-lt"/>
                <a:cs typeface="+mn-cs"/>
              </a:rPr>
              <a:t> عبارة عن طريقة حديثة للمنشأة تعمل على قياس التشتت الإحصائي وتحدد أجزاء العملية التي تحتاج إلى تحسين عن طريق :</a:t>
            </a:r>
          </a:p>
          <a:p>
            <a:pPr marL="742950" lvl="1" indent="-285750" algn="justLow">
              <a:lnSpc>
                <a:spcPct val="90000"/>
              </a:lnSpc>
              <a:spcBef>
                <a:spcPct val="20000"/>
              </a:spcBef>
              <a:buFontTx/>
              <a:buChar char="–"/>
              <a:defRPr/>
            </a:pPr>
            <a:r>
              <a:rPr lang="ar-SA" sz="2400" b="1" kern="0" dirty="0">
                <a:solidFill>
                  <a:schemeClr val="accent2"/>
                </a:solidFill>
                <a:latin typeface="+mn-lt"/>
                <a:cs typeface="+mn-cs"/>
              </a:rPr>
              <a:t>قياس </a:t>
            </a:r>
            <a:r>
              <a:rPr lang="ar-SA" sz="2400" b="1" kern="0" dirty="0" err="1">
                <a:solidFill>
                  <a:schemeClr val="accent2"/>
                </a:solidFill>
                <a:latin typeface="+mn-lt"/>
                <a:cs typeface="+mn-cs"/>
              </a:rPr>
              <a:t>المدخلات</a:t>
            </a:r>
            <a:r>
              <a:rPr lang="ar-SA" sz="2400" b="1" kern="0" dirty="0">
                <a:solidFill>
                  <a:schemeClr val="accent2"/>
                </a:solidFill>
                <a:latin typeface="+mn-lt"/>
                <a:cs typeface="+mn-cs"/>
              </a:rPr>
              <a:t> والفعالية والمخرجات</a:t>
            </a:r>
          </a:p>
          <a:p>
            <a:pPr marL="742950" lvl="1" indent="-285750" algn="justLow">
              <a:lnSpc>
                <a:spcPct val="90000"/>
              </a:lnSpc>
              <a:spcBef>
                <a:spcPct val="20000"/>
              </a:spcBef>
              <a:buFontTx/>
              <a:buChar char="–"/>
              <a:defRPr/>
            </a:pPr>
            <a:r>
              <a:rPr lang="ar-SA" sz="2400" b="1" kern="0" dirty="0">
                <a:solidFill>
                  <a:schemeClr val="accent2"/>
                </a:solidFill>
                <a:latin typeface="+mn-lt"/>
                <a:cs typeface="+mn-cs"/>
              </a:rPr>
              <a:t>ربط ذلك مع متطلبات العميل</a:t>
            </a:r>
          </a:p>
          <a:p>
            <a:pPr marL="742950" lvl="1" indent="-285750" algn="justLow">
              <a:lnSpc>
                <a:spcPct val="90000"/>
              </a:lnSpc>
              <a:spcBef>
                <a:spcPct val="20000"/>
              </a:spcBef>
              <a:buFontTx/>
              <a:buChar char="–"/>
              <a:defRPr/>
            </a:pPr>
            <a:r>
              <a:rPr lang="ar-SA" sz="2400" b="1" kern="0" dirty="0">
                <a:solidFill>
                  <a:schemeClr val="accent2"/>
                </a:solidFill>
                <a:latin typeface="+mn-lt"/>
                <a:cs typeface="+mn-cs"/>
              </a:rPr>
              <a:t>تحديد أماكن التحسين</a:t>
            </a:r>
          </a:p>
          <a:p>
            <a:pPr marL="742950" lvl="1" indent="-285750" algn="justLow">
              <a:lnSpc>
                <a:spcPct val="90000"/>
              </a:lnSpc>
              <a:spcBef>
                <a:spcPct val="20000"/>
              </a:spcBef>
              <a:buFontTx/>
              <a:buChar char="–"/>
              <a:defRPr/>
            </a:pPr>
            <a:r>
              <a:rPr lang="ar-SA" sz="2400" b="1" kern="0" dirty="0">
                <a:solidFill>
                  <a:schemeClr val="accent2"/>
                </a:solidFill>
                <a:latin typeface="+mn-lt"/>
                <a:cs typeface="+mn-cs"/>
              </a:rPr>
              <a:t>إعادة المقارنة المرجعية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1447800"/>
            <a:ext cx="8305800" cy="2667000"/>
          </a:xfrm>
        </p:spPr>
        <p:txBody>
          <a:bodyPr/>
          <a:lstStyle/>
          <a:p>
            <a:pPr>
              <a:spcBef>
                <a:spcPct val="0"/>
              </a:spcBef>
              <a:buClr>
                <a:srgbClr val="FF0000"/>
              </a:buClr>
              <a:buSzPct val="75000"/>
              <a:buFont typeface="Monotype Sorts"/>
              <a:buChar char="l"/>
            </a:pPr>
            <a:r>
              <a:rPr lang="ar-SA" altLang="en-US" sz="2800" b="1" smtClean="0"/>
              <a:t>منظور والتزام فلسفي للعميل بتقديم منتجات بأعلى جودة وأقل تكلفة</a:t>
            </a:r>
          </a:p>
          <a:p>
            <a:pPr>
              <a:spcBef>
                <a:spcPct val="0"/>
              </a:spcBef>
              <a:buClr>
                <a:srgbClr val="FF0000"/>
              </a:buClr>
              <a:buSzPct val="75000"/>
              <a:buFont typeface="Monotype Sorts"/>
              <a:buChar char="l"/>
            </a:pPr>
            <a:r>
              <a:rPr lang="ar-SA" altLang="en-US" sz="2800" b="1" smtClean="0"/>
              <a:t>مقياس يضع مستوى الجودة 99.9997% </a:t>
            </a:r>
            <a:endParaRPr lang="en-US" altLang="en-US" sz="2800" b="1" smtClean="0"/>
          </a:p>
          <a:p>
            <a:pPr>
              <a:spcBef>
                <a:spcPct val="0"/>
              </a:spcBef>
              <a:buClr>
                <a:srgbClr val="FF0000"/>
              </a:buClr>
              <a:buSzPct val="75000"/>
              <a:buFont typeface="Monotype Sorts"/>
              <a:buChar char="l"/>
            </a:pPr>
            <a:r>
              <a:rPr lang="ar-SA" altLang="en-US" sz="2800" b="1" smtClean="0"/>
              <a:t>مقارنة مرجعية للمنتجات والعمليات مع الأفضل في المجال.</a:t>
            </a:r>
            <a:endParaRPr lang="en-US" altLang="en-US" sz="2800" b="1" smtClean="0"/>
          </a:p>
          <a:p>
            <a:pPr>
              <a:spcBef>
                <a:spcPct val="0"/>
              </a:spcBef>
              <a:buClr>
                <a:srgbClr val="FF0000"/>
              </a:buClr>
              <a:buSzPct val="75000"/>
              <a:buFont typeface="Monotype Sorts"/>
              <a:buChar char="l"/>
            </a:pPr>
            <a:r>
              <a:rPr lang="ar-SA" altLang="en-US" sz="2800" b="1" smtClean="0"/>
              <a:t>تطبيق للأدوات الإحصائية أساليب الجودة لقياس وتحليلي وتحسين ومراقبة العمليات</a:t>
            </a:r>
            <a:endParaRPr lang="en-US" altLang="en-US" sz="2400" b="1" smtClean="0"/>
          </a:p>
        </p:txBody>
      </p:sp>
      <p:sp>
        <p:nvSpPr>
          <p:cNvPr id="8195" name="Rectangle 2"/>
          <p:cNvSpPr>
            <a:spLocks noGrp="1" noChangeArrowheads="1"/>
          </p:cNvSpPr>
          <p:nvPr>
            <p:ph type="title"/>
          </p:nvPr>
        </p:nvSpPr>
        <p:spPr>
          <a:xfrm>
            <a:off x="457200" y="152400"/>
            <a:ext cx="8229600" cy="1143000"/>
          </a:xfrm>
        </p:spPr>
        <p:txBody>
          <a:bodyPr/>
          <a:lstStyle/>
          <a:p>
            <a:pPr eaLnBrk="1" hangingPunct="1"/>
            <a:r>
              <a:rPr lang="ar-SA" altLang="en-US" sz="5400" b="1" smtClean="0"/>
              <a:t>أسلوب الجودة </a:t>
            </a:r>
            <a:r>
              <a:rPr lang="ar-SA" altLang="en-US" sz="5400" b="1" smtClean="0">
                <a:solidFill>
                  <a:srgbClr val="FF0000"/>
                </a:solidFill>
              </a:rPr>
              <a:t>6سيجما</a:t>
            </a:r>
            <a:endParaRPr lang="en-US" altLang="en-US" sz="5400" b="1"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685800" y="1385888"/>
            <a:ext cx="7924800" cy="5091112"/>
          </a:xfrm>
          <a:gradFill>
            <a:gsLst>
              <a:gs pos="0">
                <a:srgbClr val="FFFF66"/>
              </a:gs>
              <a:gs pos="100000">
                <a:srgbClr val="FFFFFF"/>
              </a:gs>
            </a:gsLst>
          </a:gradFill>
        </p:spPr>
      </p:pic>
      <p:sp>
        <p:nvSpPr>
          <p:cNvPr id="3" name="Rectangle 2"/>
          <p:cNvSpPr txBox="1">
            <a:spLocks noChangeArrowheads="1"/>
          </p:cNvSpPr>
          <p:nvPr/>
        </p:nvSpPr>
        <p:spPr bwMode="auto">
          <a:xfrm>
            <a:off x="457200" y="152400"/>
            <a:ext cx="8229600" cy="11430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a:lstStyle/>
          <a:p>
            <a:pPr marL="342900" indent="-342900" algn="ctr">
              <a:spcBef>
                <a:spcPct val="20000"/>
              </a:spcBef>
              <a:defRPr/>
            </a:pPr>
            <a:r>
              <a:rPr lang="ar-SA" sz="5400" b="1" kern="0" dirty="0">
                <a:latin typeface="+mn-lt"/>
                <a:cs typeface="+mn-cs"/>
              </a:rPr>
              <a:t>إحصاءات </a:t>
            </a:r>
            <a:r>
              <a:rPr lang="ar-SA" sz="5400" b="1" kern="0" dirty="0">
                <a:solidFill>
                  <a:srgbClr val="FF0000"/>
                </a:solidFill>
                <a:latin typeface="+mn-lt"/>
                <a:cs typeface="+mn-cs"/>
              </a:rPr>
              <a:t>6سيجما</a:t>
            </a:r>
            <a:endParaRPr lang="en-US" sz="5400" b="1" kern="0" dirty="0">
              <a:solidFill>
                <a:srgbClr val="FF0000"/>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2"/>
          <p:cNvSpPr txBox="1">
            <a:spLocks noChangeArrowheads="1"/>
          </p:cNvSpPr>
          <p:nvPr/>
        </p:nvSpPr>
        <p:spPr bwMode="auto">
          <a:xfrm>
            <a:off x="457200" y="152400"/>
            <a:ext cx="8229600" cy="1143000"/>
          </a:xfrm>
          <a:prstGeom prst="rect">
            <a:avLst/>
          </a:prstGeom>
          <a:gradFill rotWithShape="1">
            <a:gsLst>
              <a:gs pos="0">
                <a:schemeClr val="accent1"/>
              </a:gs>
              <a:gs pos="100000">
                <a:schemeClr val="accent1">
                  <a:gamma/>
                  <a:tint val="0"/>
                  <a:invGamma/>
                </a:schemeClr>
              </a:gs>
            </a:gsLst>
            <a:path path="shape">
              <a:fillToRect l="50000" t="50000" r="50000" b="50000"/>
            </a:path>
          </a:gradFill>
          <a:ln w="9525">
            <a:noFill/>
            <a:miter lim="800000"/>
            <a:headEnd/>
            <a:tailEnd/>
          </a:ln>
          <a:effectLst>
            <a:prstShdw prst="shdw17" dist="17961" dir="13500000">
              <a:schemeClr val="tx2"/>
            </a:prstShdw>
          </a:effectLst>
        </p:spPr>
        <p:txBody>
          <a:bodyPr/>
          <a:lstStyle/>
          <a:p>
            <a:pPr marL="342900" indent="-342900" algn="ctr">
              <a:spcBef>
                <a:spcPct val="20000"/>
              </a:spcBef>
              <a:defRPr/>
            </a:pPr>
            <a:r>
              <a:rPr lang="ar-SA" sz="5400" b="1" kern="0" dirty="0"/>
              <a:t>إحصاءات </a:t>
            </a:r>
            <a:r>
              <a:rPr lang="ar-SA" sz="5400" b="1" kern="0" dirty="0">
                <a:solidFill>
                  <a:srgbClr val="FF0000"/>
                </a:solidFill>
              </a:rPr>
              <a:t>6سيجما</a:t>
            </a:r>
            <a:endParaRPr lang="en-US" sz="5400" b="1" kern="0" dirty="0">
              <a:solidFill>
                <a:srgbClr val="FF0000"/>
              </a:solidFill>
            </a:endParaRPr>
          </a:p>
        </p:txBody>
      </p:sp>
      <p:sp>
        <p:nvSpPr>
          <p:cNvPr id="10243" name="Rectangle 3"/>
          <p:cNvSpPr>
            <a:spLocks noChangeArrowheads="1"/>
          </p:cNvSpPr>
          <p:nvPr/>
        </p:nvSpPr>
        <p:spPr bwMode="auto">
          <a:xfrm>
            <a:off x="1652588" y="2436813"/>
            <a:ext cx="5865812" cy="1744662"/>
          </a:xfrm>
          <a:prstGeom prst="rect">
            <a:avLst/>
          </a:prstGeom>
          <a:gradFill rotWithShape="0">
            <a:gsLst>
              <a:gs pos="0">
                <a:srgbClr val="99FF99"/>
              </a:gs>
              <a:gs pos="50000">
                <a:srgbClr val="FFFFFF"/>
              </a:gs>
              <a:gs pos="100000">
                <a:srgbClr val="99FF99"/>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44" name="Rectangle 4"/>
          <p:cNvSpPr>
            <a:spLocks noChangeArrowheads="1"/>
          </p:cNvSpPr>
          <p:nvPr/>
        </p:nvSpPr>
        <p:spPr bwMode="auto">
          <a:xfrm>
            <a:off x="1609725" y="2436813"/>
            <a:ext cx="842963" cy="176053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45" name="Rectangle 5"/>
          <p:cNvSpPr>
            <a:spLocks noChangeArrowheads="1"/>
          </p:cNvSpPr>
          <p:nvPr/>
        </p:nvSpPr>
        <p:spPr bwMode="auto">
          <a:xfrm>
            <a:off x="6753225" y="2436813"/>
            <a:ext cx="842963" cy="176053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46" name="Freeform 7"/>
          <p:cNvSpPr>
            <a:spLocks/>
          </p:cNvSpPr>
          <p:nvPr/>
        </p:nvSpPr>
        <p:spPr bwMode="auto">
          <a:xfrm>
            <a:off x="4090988" y="4408488"/>
            <a:ext cx="965200" cy="203200"/>
          </a:xfrm>
          <a:custGeom>
            <a:avLst/>
            <a:gdLst>
              <a:gd name="T0" fmla="*/ 0 w 641"/>
              <a:gd name="T1" fmla="*/ 0 h 135"/>
              <a:gd name="T2" fmla="*/ 963694 w 641"/>
              <a:gd name="T3" fmla="*/ 0 h 135"/>
              <a:gd name="T4" fmla="*/ 963694 w 641"/>
              <a:gd name="T5" fmla="*/ 201695 h 135"/>
              <a:gd name="T6" fmla="*/ 0 w 641"/>
              <a:gd name="T7" fmla="*/ 201695 h 135"/>
              <a:gd name="T8" fmla="*/ 0 w 641"/>
              <a:gd name="T9" fmla="*/ 0 h 135"/>
              <a:gd name="T10" fmla="*/ 0 60000 65536"/>
              <a:gd name="T11" fmla="*/ 0 60000 65536"/>
              <a:gd name="T12" fmla="*/ 0 60000 65536"/>
              <a:gd name="T13" fmla="*/ 0 60000 65536"/>
              <a:gd name="T14" fmla="*/ 0 60000 65536"/>
              <a:gd name="T15" fmla="*/ 0 w 641"/>
              <a:gd name="T16" fmla="*/ 0 h 135"/>
              <a:gd name="T17" fmla="*/ 641 w 641"/>
              <a:gd name="T18" fmla="*/ 135 h 135"/>
            </a:gdLst>
            <a:ahLst/>
            <a:cxnLst>
              <a:cxn ang="T10">
                <a:pos x="T0" y="T1"/>
              </a:cxn>
              <a:cxn ang="T11">
                <a:pos x="T2" y="T3"/>
              </a:cxn>
              <a:cxn ang="T12">
                <a:pos x="T4" y="T5"/>
              </a:cxn>
              <a:cxn ang="T13">
                <a:pos x="T6" y="T7"/>
              </a:cxn>
              <a:cxn ang="T14">
                <a:pos x="T8" y="T9"/>
              </a:cxn>
            </a:cxnLst>
            <a:rect l="T15" t="T16" r="T17" b="T18"/>
            <a:pathLst>
              <a:path w="641" h="135">
                <a:moveTo>
                  <a:pt x="0" y="0"/>
                </a:moveTo>
                <a:lnTo>
                  <a:pt x="640" y="0"/>
                </a:lnTo>
                <a:lnTo>
                  <a:pt x="640" y="134"/>
                </a:lnTo>
                <a:lnTo>
                  <a:pt x="0" y="134"/>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47" name="Freeform 8"/>
          <p:cNvSpPr>
            <a:spLocks/>
          </p:cNvSpPr>
          <p:nvPr/>
        </p:nvSpPr>
        <p:spPr bwMode="auto">
          <a:xfrm>
            <a:off x="3441700" y="4756150"/>
            <a:ext cx="2286000" cy="280988"/>
          </a:xfrm>
          <a:custGeom>
            <a:avLst/>
            <a:gdLst>
              <a:gd name="T0" fmla="*/ 0 w 1520"/>
              <a:gd name="T1" fmla="*/ 0 h 187"/>
              <a:gd name="T2" fmla="*/ 2284496 w 1520"/>
              <a:gd name="T3" fmla="*/ 0 h 187"/>
              <a:gd name="T4" fmla="*/ 2284496 w 1520"/>
              <a:gd name="T5" fmla="*/ 279485 h 187"/>
              <a:gd name="T6" fmla="*/ 0 w 1520"/>
              <a:gd name="T7" fmla="*/ 279485 h 187"/>
              <a:gd name="T8" fmla="*/ 0 w 1520"/>
              <a:gd name="T9" fmla="*/ 0 h 187"/>
              <a:gd name="T10" fmla="*/ 0 60000 65536"/>
              <a:gd name="T11" fmla="*/ 0 60000 65536"/>
              <a:gd name="T12" fmla="*/ 0 60000 65536"/>
              <a:gd name="T13" fmla="*/ 0 60000 65536"/>
              <a:gd name="T14" fmla="*/ 0 60000 65536"/>
              <a:gd name="T15" fmla="*/ 0 w 1520"/>
              <a:gd name="T16" fmla="*/ 0 h 187"/>
              <a:gd name="T17" fmla="*/ 1520 w 1520"/>
              <a:gd name="T18" fmla="*/ 187 h 187"/>
            </a:gdLst>
            <a:ahLst/>
            <a:cxnLst>
              <a:cxn ang="T10">
                <a:pos x="T0" y="T1"/>
              </a:cxn>
              <a:cxn ang="T11">
                <a:pos x="T2" y="T3"/>
              </a:cxn>
              <a:cxn ang="T12">
                <a:pos x="T4" y="T5"/>
              </a:cxn>
              <a:cxn ang="T13">
                <a:pos x="T6" y="T7"/>
              </a:cxn>
              <a:cxn ang="T14">
                <a:pos x="T8" y="T9"/>
              </a:cxn>
            </a:cxnLst>
            <a:rect l="T15" t="T16" r="T17" b="T18"/>
            <a:pathLst>
              <a:path w="1520" h="187">
                <a:moveTo>
                  <a:pt x="0" y="0"/>
                </a:moveTo>
                <a:lnTo>
                  <a:pt x="1519" y="0"/>
                </a:lnTo>
                <a:lnTo>
                  <a:pt x="1519" y="186"/>
                </a:lnTo>
                <a:lnTo>
                  <a:pt x="0" y="186"/>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48" name="Rectangle 9"/>
          <p:cNvSpPr>
            <a:spLocks noChangeArrowheads="1"/>
          </p:cNvSpPr>
          <p:nvPr/>
        </p:nvSpPr>
        <p:spPr bwMode="auto">
          <a:xfrm>
            <a:off x="1449388" y="4294188"/>
            <a:ext cx="2254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200">
                <a:solidFill>
                  <a:srgbClr val="000000"/>
                </a:solidFill>
                <a:latin typeface="Book Antiqua" panose="02040602050305030304" pitchFamily="18" charset="0"/>
              </a:rPr>
              <a:t>-</a:t>
            </a:r>
          </a:p>
        </p:txBody>
      </p:sp>
      <p:sp>
        <p:nvSpPr>
          <p:cNvPr id="10249" name="Rectangle 10"/>
          <p:cNvSpPr>
            <a:spLocks noChangeArrowheads="1"/>
          </p:cNvSpPr>
          <p:nvPr/>
        </p:nvSpPr>
        <p:spPr bwMode="auto">
          <a:xfrm>
            <a:off x="1524000" y="4294188"/>
            <a:ext cx="15716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200">
                <a:solidFill>
                  <a:srgbClr val="000000"/>
                </a:solidFill>
                <a:latin typeface="Symbol" panose="05050102010706020507" pitchFamily="18" charset="2"/>
              </a:rPr>
              <a:t>6s      -5s      -4s       </a:t>
            </a:r>
          </a:p>
        </p:txBody>
      </p:sp>
      <p:sp>
        <p:nvSpPr>
          <p:cNvPr id="10250" name="Rectangle 11"/>
          <p:cNvSpPr>
            <a:spLocks noChangeArrowheads="1"/>
          </p:cNvSpPr>
          <p:nvPr/>
        </p:nvSpPr>
        <p:spPr bwMode="auto">
          <a:xfrm>
            <a:off x="2927350" y="4294188"/>
            <a:ext cx="3016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200">
                <a:solidFill>
                  <a:srgbClr val="000000"/>
                </a:solidFill>
                <a:latin typeface="Book Antiqua" panose="02040602050305030304" pitchFamily="18" charset="0"/>
              </a:rPr>
              <a:t>-3</a:t>
            </a:r>
          </a:p>
        </p:txBody>
      </p:sp>
      <p:sp>
        <p:nvSpPr>
          <p:cNvPr id="10251" name="Rectangle 12"/>
          <p:cNvSpPr>
            <a:spLocks noChangeArrowheads="1"/>
          </p:cNvSpPr>
          <p:nvPr/>
        </p:nvSpPr>
        <p:spPr bwMode="auto">
          <a:xfrm>
            <a:off x="3095625" y="4294188"/>
            <a:ext cx="49149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200">
                <a:solidFill>
                  <a:srgbClr val="000000"/>
                </a:solidFill>
                <a:latin typeface="Symbol" panose="05050102010706020507" pitchFamily="18" charset="2"/>
              </a:rPr>
              <a:t>s     -2s      -1s         0         +1s      +2s    +3s      +4s      +5s      +6s          </a:t>
            </a:r>
          </a:p>
        </p:txBody>
      </p:sp>
      <p:grpSp>
        <p:nvGrpSpPr>
          <p:cNvPr id="10252" name="Group 13"/>
          <p:cNvGrpSpPr>
            <a:grpSpLocks/>
          </p:cNvGrpSpPr>
          <p:nvPr/>
        </p:nvGrpSpPr>
        <p:grpSpPr bwMode="auto">
          <a:xfrm>
            <a:off x="1649413" y="4800600"/>
            <a:ext cx="2947987" cy="68263"/>
            <a:chOff x="1290" y="3262"/>
            <a:chExt cx="1960" cy="45"/>
          </a:xfrm>
        </p:grpSpPr>
        <p:sp>
          <p:nvSpPr>
            <p:cNvPr id="10298" name="Freeform 14"/>
            <p:cNvSpPr>
              <a:spLocks/>
            </p:cNvSpPr>
            <p:nvPr/>
          </p:nvSpPr>
          <p:spPr bwMode="auto">
            <a:xfrm>
              <a:off x="1290" y="3262"/>
              <a:ext cx="91" cy="45"/>
            </a:xfrm>
            <a:custGeom>
              <a:avLst/>
              <a:gdLst>
                <a:gd name="T0" fmla="*/ 0 w 91"/>
                <a:gd name="T1" fmla="*/ 22 h 45"/>
                <a:gd name="T2" fmla="*/ 90 w 91"/>
                <a:gd name="T3" fmla="*/ 0 h 45"/>
                <a:gd name="T4" fmla="*/ 90 w 91"/>
                <a:gd name="T5" fmla="*/ 22 h 45"/>
                <a:gd name="T6" fmla="*/ 90 w 91"/>
                <a:gd name="T7" fmla="*/ 44 h 45"/>
                <a:gd name="T8" fmla="*/ 0 w 91"/>
                <a:gd name="T9" fmla="*/ 22 h 45"/>
                <a:gd name="T10" fmla="*/ 0 60000 65536"/>
                <a:gd name="T11" fmla="*/ 0 60000 65536"/>
                <a:gd name="T12" fmla="*/ 0 60000 65536"/>
                <a:gd name="T13" fmla="*/ 0 60000 65536"/>
                <a:gd name="T14" fmla="*/ 0 60000 65536"/>
                <a:gd name="T15" fmla="*/ 0 w 91"/>
                <a:gd name="T16" fmla="*/ 0 h 45"/>
                <a:gd name="T17" fmla="*/ 91 w 91"/>
                <a:gd name="T18" fmla="*/ 45 h 45"/>
              </a:gdLst>
              <a:ahLst/>
              <a:cxnLst>
                <a:cxn ang="T10">
                  <a:pos x="T0" y="T1"/>
                </a:cxn>
                <a:cxn ang="T11">
                  <a:pos x="T2" y="T3"/>
                </a:cxn>
                <a:cxn ang="T12">
                  <a:pos x="T4" y="T5"/>
                </a:cxn>
                <a:cxn ang="T13">
                  <a:pos x="T6" y="T7"/>
                </a:cxn>
                <a:cxn ang="T14">
                  <a:pos x="T8" y="T9"/>
                </a:cxn>
              </a:cxnLst>
              <a:rect l="T15" t="T16" r="T17" b="T18"/>
              <a:pathLst>
                <a:path w="91" h="45">
                  <a:moveTo>
                    <a:pt x="0" y="22"/>
                  </a:moveTo>
                  <a:lnTo>
                    <a:pt x="90" y="0"/>
                  </a:lnTo>
                  <a:lnTo>
                    <a:pt x="90" y="22"/>
                  </a:lnTo>
                  <a:lnTo>
                    <a:pt x="90" y="44"/>
                  </a:lnTo>
                  <a:lnTo>
                    <a:pt x="0" y="2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99" name="Freeform 15"/>
            <p:cNvSpPr>
              <a:spLocks/>
            </p:cNvSpPr>
            <p:nvPr/>
          </p:nvSpPr>
          <p:spPr bwMode="auto">
            <a:xfrm>
              <a:off x="3152" y="3262"/>
              <a:ext cx="98" cy="45"/>
            </a:xfrm>
            <a:custGeom>
              <a:avLst/>
              <a:gdLst>
                <a:gd name="T0" fmla="*/ 97 w 98"/>
                <a:gd name="T1" fmla="*/ 22 h 45"/>
                <a:gd name="T2" fmla="*/ 0 w 98"/>
                <a:gd name="T3" fmla="*/ 44 h 45"/>
                <a:gd name="T4" fmla="*/ 0 w 98"/>
                <a:gd name="T5" fmla="*/ 22 h 45"/>
                <a:gd name="T6" fmla="*/ 0 w 98"/>
                <a:gd name="T7" fmla="*/ 0 h 45"/>
                <a:gd name="T8" fmla="*/ 97 w 98"/>
                <a:gd name="T9" fmla="*/ 22 h 45"/>
                <a:gd name="T10" fmla="*/ 0 60000 65536"/>
                <a:gd name="T11" fmla="*/ 0 60000 65536"/>
                <a:gd name="T12" fmla="*/ 0 60000 65536"/>
                <a:gd name="T13" fmla="*/ 0 60000 65536"/>
                <a:gd name="T14" fmla="*/ 0 60000 65536"/>
                <a:gd name="T15" fmla="*/ 0 w 98"/>
                <a:gd name="T16" fmla="*/ 0 h 45"/>
                <a:gd name="T17" fmla="*/ 98 w 98"/>
                <a:gd name="T18" fmla="*/ 45 h 45"/>
              </a:gdLst>
              <a:ahLst/>
              <a:cxnLst>
                <a:cxn ang="T10">
                  <a:pos x="T0" y="T1"/>
                </a:cxn>
                <a:cxn ang="T11">
                  <a:pos x="T2" y="T3"/>
                </a:cxn>
                <a:cxn ang="T12">
                  <a:pos x="T4" y="T5"/>
                </a:cxn>
                <a:cxn ang="T13">
                  <a:pos x="T6" y="T7"/>
                </a:cxn>
                <a:cxn ang="T14">
                  <a:pos x="T8" y="T9"/>
                </a:cxn>
              </a:cxnLst>
              <a:rect l="T15" t="T16" r="T17" b="T18"/>
              <a:pathLst>
                <a:path w="98" h="45">
                  <a:moveTo>
                    <a:pt x="97" y="22"/>
                  </a:moveTo>
                  <a:lnTo>
                    <a:pt x="0" y="44"/>
                  </a:lnTo>
                  <a:lnTo>
                    <a:pt x="0" y="22"/>
                  </a:lnTo>
                  <a:lnTo>
                    <a:pt x="0" y="0"/>
                  </a:lnTo>
                  <a:lnTo>
                    <a:pt x="97" y="2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300" name="Line 16"/>
            <p:cNvSpPr>
              <a:spLocks noChangeShapeType="1"/>
            </p:cNvSpPr>
            <p:nvPr/>
          </p:nvSpPr>
          <p:spPr bwMode="auto">
            <a:xfrm>
              <a:off x="1380" y="3284"/>
              <a:ext cx="177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0253" name="Freeform 17"/>
          <p:cNvSpPr>
            <a:spLocks/>
          </p:cNvSpPr>
          <p:nvPr/>
        </p:nvSpPr>
        <p:spPr bwMode="auto">
          <a:xfrm>
            <a:off x="2209800" y="4665663"/>
            <a:ext cx="1366838" cy="427037"/>
          </a:xfrm>
          <a:custGeom>
            <a:avLst/>
            <a:gdLst>
              <a:gd name="T0" fmla="*/ 0 w 909"/>
              <a:gd name="T1" fmla="*/ 0 h 284"/>
              <a:gd name="T2" fmla="*/ 1365334 w 909"/>
              <a:gd name="T3" fmla="*/ 0 h 284"/>
              <a:gd name="T4" fmla="*/ 1365334 w 909"/>
              <a:gd name="T5" fmla="*/ 425533 h 284"/>
              <a:gd name="T6" fmla="*/ 0 w 909"/>
              <a:gd name="T7" fmla="*/ 425533 h 284"/>
              <a:gd name="T8" fmla="*/ 0 w 909"/>
              <a:gd name="T9" fmla="*/ 0 h 284"/>
              <a:gd name="T10" fmla="*/ 0 60000 65536"/>
              <a:gd name="T11" fmla="*/ 0 60000 65536"/>
              <a:gd name="T12" fmla="*/ 0 60000 65536"/>
              <a:gd name="T13" fmla="*/ 0 60000 65536"/>
              <a:gd name="T14" fmla="*/ 0 60000 65536"/>
              <a:gd name="T15" fmla="*/ 0 w 909"/>
              <a:gd name="T16" fmla="*/ 0 h 284"/>
              <a:gd name="T17" fmla="*/ 909 w 909"/>
              <a:gd name="T18" fmla="*/ 284 h 284"/>
            </a:gdLst>
            <a:ahLst/>
            <a:cxnLst>
              <a:cxn ang="T10">
                <a:pos x="T0" y="T1"/>
              </a:cxn>
              <a:cxn ang="T11">
                <a:pos x="T2" y="T3"/>
              </a:cxn>
              <a:cxn ang="T12">
                <a:pos x="T4" y="T5"/>
              </a:cxn>
              <a:cxn ang="T13">
                <a:pos x="T6" y="T7"/>
              </a:cxn>
              <a:cxn ang="T14">
                <a:pos x="T8" y="T9"/>
              </a:cxn>
            </a:cxnLst>
            <a:rect l="T15" t="T16" r="T17" b="T18"/>
            <a:pathLst>
              <a:path w="909" h="284">
                <a:moveTo>
                  <a:pt x="0" y="0"/>
                </a:moveTo>
                <a:lnTo>
                  <a:pt x="908" y="0"/>
                </a:lnTo>
                <a:lnTo>
                  <a:pt x="908" y="283"/>
                </a:lnTo>
                <a:lnTo>
                  <a:pt x="0" y="283"/>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grpSp>
        <p:nvGrpSpPr>
          <p:cNvPr id="10254" name="Group 18"/>
          <p:cNvGrpSpPr>
            <a:grpSpLocks/>
          </p:cNvGrpSpPr>
          <p:nvPr/>
        </p:nvGrpSpPr>
        <p:grpSpPr bwMode="auto">
          <a:xfrm>
            <a:off x="4583113" y="4800600"/>
            <a:ext cx="2901950" cy="68263"/>
            <a:chOff x="3241" y="3262"/>
            <a:chExt cx="1930" cy="45"/>
          </a:xfrm>
        </p:grpSpPr>
        <p:sp>
          <p:nvSpPr>
            <p:cNvPr id="10295" name="Freeform 19"/>
            <p:cNvSpPr>
              <a:spLocks/>
            </p:cNvSpPr>
            <p:nvPr/>
          </p:nvSpPr>
          <p:spPr bwMode="auto">
            <a:xfrm>
              <a:off x="3241" y="3262"/>
              <a:ext cx="98" cy="45"/>
            </a:xfrm>
            <a:custGeom>
              <a:avLst/>
              <a:gdLst>
                <a:gd name="T0" fmla="*/ 0 w 98"/>
                <a:gd name="T1" fmla="*/ 22 h 45"/>
                <a:gd name="T2" fmla="*/ 97 w 98"/>
                <a:gd name="T3" fmla="*/ 0 h 45"/>
                <a:gd name="T4" fmla="*/ 97 w 98"/>
                <a:gd name="T5" fmla="*/ 22 h 45"/>
                <a:gd name="T6" fmla="*/ 97 w 98"/>
                <a:gd name="T7" fmla="*/ 44 h 45"/>
                <a:gd name="T8" fmla="*/ 0 w 98"/>
                <a:gd name="T9" fmla="*/ 22 h 45"/>
                <a:gd name="T10" fmla="*/ 0 60000 65536"/>
                <a:gd name="T11" fmla="*/ 0 60000 65536"/>
                <a:gd name="T12" fmla="*/ 0 60000 65536"/>
                <a:gd name="T13" fmla="*/ 0 60000 65536"/>
                <a:gd name="T14" fmla="*/ 0 60000 65536"/>
                <a:gd name="T15" fmla="*/ 0 w 98"/>
                <a:gd name="T16" fmla="*/ 0 h 45"/>
                <a:gd name="T17" fmla="*/ 98 w 98"/>
                <a:gd name="T18" fmla="*/ 45 h 45"/>
              </a:gdLst>
              <a:ahLst/>
              <a:cxnLst>
                <a:cxn ang="T10">
                  <a:pos x="T0" y="T1"/>
                </a:cxn>
                <a:cxn ang="T11">
                  <a:pos x="T2" y="T3"/>
                </a:cxn>
                <a:cxn ang="T12">
                  <a:pos x="T4" y="T5"/>
                </a:cxn>
                <a:cxn ang="T13">
                  <a:pos x="T6" y="T7"/>
                </a:cxn>
                <a:cxn ang="T14">
                  <a:pos x="T8" y="T9"/>
                </a:cxn>
              </a:cxnLst>
              <a:rect l="T15" t="T16" r="T17" b="T18"/>
              <a:pathLst>
                <a:path w="98" h="45">
                  <a:moveTo>
                    <a:pt x="0" y="22"/>
                  </a:moveTo>
                  <a:lnTo>
                    <a:pt x="97" y="0"/>
                  </a:lnTo>
                  <a:lnTo>
                    <a:pt x="97" y="22"/>
                  </a:lnTo>
                  <a:lnTo>
                    <a:pt x="97" y="44"/>
                  </a:lnTo>
                  <a:lnTo>
                    <a:pt x="0" y="2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96" name="Freeform 20"/>
            <p:cNvSpPr>
              <a:spLocks/>
            </p:cNvSpPr>
            <p:nvPr/>
          </p:nvSpPr>
          <p:spPr bwMode="auto">
            <a:xfrm>
              <a:off x="5073" y="3262"/>
              <a:ext cx="98" cy="45"/>
            </a:xfrm>
            <a:custGeom>
              <a:avLst/>
              <a:gdLst>
                <a:gd name="T0" fmla="*/ 97 w 98"/>
                <a:gd name="T1" fmla="*/ 22 h 45"/>
                <a:gd name="T2" fmla="*/ 0 w 98"/>
                <a:gd name="T3" fmla="*/ 44 h 45"/>
                <a:gd name="T4" fmla="*/ 0 w 98"/>
                <a:gd name="T5" fmla="*/ 22 h 45"/>
                <a:gd name="T6" fmla="*/ 0 w 98"/>
                <a:gd name="T7" fmla="*/ 0 h 45"/>
                <a:gd name="T8" fmla="*/ 97 w 98"/>
                <a:gd name="T9" fmla="*/ 22 h 45"/>
                <a:gd name="T10" fmla="*/ 0 60000 65536"/>
                <a:gd name="T11" fmla="*/ 0 60000 65536"/>
                <a:gd name="T12" fmla="*/ 0 60000 65536"/>
                <a:gd name="T13" fmla="*/ 0 60000 65536"/>
                <a:gd name="T14" fmla="*/ 0 60000 65536"/>
                <a:gd name="T15" fmla="*/ 0 w 98"/>
                <a:gd name="T16" fmla="*/ 0 h 45"/>
                <a:gd name="T17" fmla="*/ 98 w 98"/>
                <a:gd name="T18" fmla="*/ 45 h 45"/>
              </a:gdLst>
              <a:ahLst/>
              <a:cxnLst>
                <a:cxn ang="T10">
                  <a:pos x="T0" y="T1"/>
                </a:cxn>
                <a:cxn ang="T11">
                  <a:pos x="T2" y="T3"/>
                </a:cxn>
                <a:cxn ang="T12">
                  <a:pos x="T4" y="T5"/>
                </a:cxn>
                <a:cxn ang="T13">
                  <a:pos x="T6" y="T7"/>
                </a:cxn>
                <a:cxn ang="T14">
                  <a:pos x="T8" y="T9"/>
                </a:cxn>
              </a:cxnLst>
              <a:rect l="T15" t="T16" r="T17" b="T18"/>
              <a:pathLst>
                <a:path w="98" h="45">
                  <a:moveTo>
                    <a:pt x="97" y="22"/>
                  </a:moveTo>
                  <a:lnTo>
                    <a:pt x="0" y="44"/>
                  </a:lnTo>
                  <a:lnTo>
                    <a:pt x="0" y="22"/>
                  </a:lnTo>
                  <a:lnTo>
                    <a:pt x="0" y="0"/>
                  </a:lnTo>
                  <a:lnTo>
                    <a:pt x="97" y="2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97" name="Line 21"/>
            <p:cNvSpPr>
              <a:spLocks noChangeShapeType="1"/>
            </p:cNvSpPr>
            <p:nvPr/>
          </p:nvSpPr>
          <p:spPr bwMode="auto">
            <a:xfrm>
              <a:off x="3338" y="3284"/>
              <a:ext cx="1735"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0255" name="Freeform 22"/>
          <p:cNvSpPr>
            <a:spLocks/>
          </p:cNvSpPr>
          <p:nvPr/>
        </p:nvSpPr>
        <p:spPr bwMode="auto">
          <a:xfrm>
            <a:off x="5154613" y="4654550"/>
            <a:ext cx="1366837" cy="427038"/>
          </a:xfrm>
          <a:custGeom>
            <a:avLst/>
            <a:gdLst>
              <a:gd name="T0" fmla="*/ 0 w 909"/>
              <a:gd name="T1" fmla="*/ 0 h 284"/>
              <a:gd name="T2" fmla="*/ 1365333 w 909"/>
              <a:gd name="T3" fmla="*/ 0 h 284"/>
              <a:gd name="T4" fmla="*/ 1365333 w 909"/>
              <a:gd name="T5" fmla="*/ 425534 h 284"/>
              <a:gd name="T6" fmla="*/ 0 w 909"/>
              <a:gd name="T7" fmla="*/ 425534 h 284"/>
              <a:gd name="T8" fmla="*/ 0 w 909"/>
              <a:gd name="T9" fmla="*/ 0 h 284"/>
              <a:gd name="T10" fmla="*/ 0 60000 65536"/>
              <a:gd name="T11" fmla="*/ 0 60000 65536"/>
              <a:gd name="T12" fmla="*/ 0 60000 65536"/>
              <a:gd name="T13" fmla="*/ 0 60000 65536"/>
              <a:gd name="T14" fmla="*/ 0 60000 65536"/>
              <a:gd name="T15" fmla="*/ 0 w 909"/>
              <a:gd name="T16" fmla="*/ 0 h 284"/>
              <a:gd name="T17" fmla="*/ 909 w 909"/>
              <a:gd name="T18" fmla="*/ 284 h 284"/>
            </a:gdLst>
            <a:ahLst/>
            <a:cxnLst>
              <a:cxn ang="T10">
                <a:pos x="T0" y="T1"/>
              </a:cxn>
              <a:cxn ang="T11">
                <a:pos x="T2" y="T3"/>
              </a:cxn>
              <a:cxn ang="T12">
                <a:pos x="T4" y="T5"/>
              </a:cxn>
              <a:cxn ang="T13">
                <a:pos x="T6" y="T7"/>
              </a:cxn>
              <a:cxn ang="T14">
                <a:pos x="T8" y="T9"/>
              </a:cxn>
            </a:cxnLst>
            <a:rect l="T15" t="T16" r="T17" b="T18"/>
            <a:pathLst>
              <a:path w="909" h="284">
                <a:moveTo>
                  <a:pt x="0" y="0"/>
                </a:moveTo>
                <a:lnTo>
                  <a:pt x="908" y="0"/>
                </a:lnTo>
                <a:lnTo>
                  <a:pt x="908" y="283"/>
                </a:lnTo>
                <a:lnTo>
                  <a:pt x="0" y="283"/>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56" name="Rectangle 23"/>
          <p:cNvSpPr>
            <a:spLocks noChangeArrowheads="1"/>
          </p:cNvSpPr>
          <p:nvPr/>
        </p:nvSpPr>
        <p:spPr bwMode="auto">
          <a:xfrm>
            <a:off x="2368550" y="4613275"/>
            <a:ext cx="496888"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2300">
                <a:solidFill>
                  <a:srgbClr val="000000"/>
                </a:solidFill>
                <a:latin typeface="Book Antiqua" panose="02040602050305030304" pitchFamily="18" charset="0"/>
              </a:rPr>
              <a:t>6</a:t>
            </a:r>
            <a:r>
              <a:rPr lang="en-US" altLang="en-US" sz="2300">
                <a:solidFill>
                  <a:srgbClr val="000000"/>
                </a:solidFill>
                <a:latin typeface="Symbol" panose="05050102010706020507" pitchFamily="18" charset="2"/>
              </a:rPr>
              <a:t>s</a:t>
            </a:r>
          </a:p>
        </p:txBody>
      </p:sp>
      <p:sp>
        <p:nvSpPr>
          <p:cNvPr id="10257" name="Rectangle 24"/>
          <p:cNvSpPr>
            <a:spLocks noChangeArrowheads="1"/>
          </p:cNvSpPr>
          <p:nvPr/>
        </p:nvSpPr>
        <p:spPr bwMode="auto">
          <a:xfrm>
            <a:off x="2660650" y="4681538"/>
            <a:ext cx="2254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600">
                <a:solidFill>
                  <a:srgbClr val="000000"/>
                </a:solidFill>
                <a:latin typeface="Book Antiqua" panose="02040602050305030304" pitchFamily="18" charset="0"/>
              </a:rPr>
              <a:t> </a:t>
            </a:r>
          </a:p>
        </p:txBody>
      </p:sp>
      <p:sp>
        <p:nvSpPr>
          <p:cNvPr id="10258" name="Rectangle 25"/>
          <p:cNvSpPr>
            <a:spLocks noChangeArrowheads="1"/>
          </p:cNvSpPr>
          <p:nvPr/>
        </p:nvSpPr>
        <p:spPr bwMode="auto">
          <a:xfrm>
            <a:off x="2767013" y="4670425"/>
            <a:ext cx="80168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700">
                <a:solidFill>
                  <a:srgbClr val="000000"/>
                </a:solidFill>
              </a:rPr>
              <a:t>to LSL</a:t>
            </a:r>
          </a:p>
        </p:txBody>
      </p:sp>
      <p:sp>
        <p:nvSpPr>
          <p:cNvPr id="10259" name="Rectangle 26"/>
          <p:cNvSpPr>
            <a:spLocks noChangeArrowheads="1"/>
          </p:cNvSpPr>
          <p:nvPr/>
        </p:nvSpPr>
        <p:spPr bwMode="auto">
          <a:xfrm>
            <a:off x="5233988" y="4613275"/>
            <a:ext cx="496887"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2300">
                <a:solidFill>
                  <a:srgbClr val="000000"/>
                </a:solidFill>
                <a:latin typeface="Book Antiqua" panose="02040602050305030304" pitchFamily="18" charset="0"/>
              </a:rPr>
              <a:t>6</a:t>
            </a:r>
            <a:r>
              <a:rPr lang="en-US" altLang="en-US" sz="2300">
                <a:solidFill>
                  <a:srgbClr val="000000"/>
                </a:solidFill>
                <a:latin typeface="Symbol" panose="05050102010706020507" pitchFamily="18" charset="2"/>
              </a:rPr>
              <a:t>s</a:t>
            </a:r>
          </a:p>
        </p:txBody>
      </p:sp>
      <p:sp>
        <p:nvSpPr>
          <p:cNvPr id="10260" name="Rectangle 27"/>
          <p:cNvSpPr>
            <a:spLocks noChangeArrowheads="1"/>
          </p:cNvSpPr>
          <p:nvPr/>
        </p:nvSpPr>
        <p:spPr bwMode="auto">
          <a:xfrm>
            <a:off x="5526088" y="4681538"/>
            <a:ext cx="2254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600">
                <a:solidFill>
                  <a:srgbClr val="000000"/>
                </a:solidFill>
                <a:latin typeface="Book Antiqua" panose="02040602050305030304" pitchFamily="18" charset="0"/>
              </a:rPr>
              <a:t> </a:t>
            </a:r>
          </a:p>
        </p:txBody>
      </p:sp>
      <p:sp>
        <p:nvSpPr>
          <p:cNvPr id="10261" name="Rectangle 28"/>
          <p:cNvSpPr>
            <a:spLocks noChangeArrowheads="1"/>
          </p:cNvSpPr>
          <p:nvPr/>
        </p:nvSpPr>
        <p:spPr bwMode="auto">
          <a:xfrm>
            <a:off x="5570538" y="4670425"/>
            <a:ext cx="89693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700">
                <a:solidFill>
                  <a:srgbClr val="000000"/>
                </a:solidFill>
              </a:rPr>
              <a:t> to USL</a:t>
            </a:r>
          </a:p>
        </p:txBody>
      </p:sp>
      <p:sp>
        <p:nvSpPr>
          <p:cNvPr id="10262" name="Line 29"/>
          <p:cNvSpPr>
            <a:spLocks noChangeShapeType="1"/>
          </p:cNvSpPr>
          <p:nvPr/>
        </p:nvSpPr>
        <p:spPr bwMode="auto">
          <a:xfrm>
            <a:off x="3878263" y="2271713"/>
            <a:ext cx="0" cy="2794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63" name="Freeform 30"/>
          <p:cNvSpPr>
            <a:spLocks/>
          </p:cNvSpPr>
          <p:nvPr/>
        </p:nvSpPr>
        <p:spPr bwMode="auto">
          <a:xfrm>
            <a:off x="2471738" y="2451100"/>
            <a:ext cx="2968625" cy="1735138"/>
          </a:xfrm>
          <a:custGeom>
            <a:avLst/>
            <a:gdLst>
              <a:gd name="T0" fmla="*/ 66170 w 1974"/>
              <a:gd name="T1" fmla="*/ 1700615 h 1156"/>
              <a:gd name="T2" fmla="*/ 290246 w 1974"/>
              <a:gd name="T3" fmla="*/ 1565527 h 1156"/>
              <a:gd name="T4" fmla="*/ 491763 w 1974"/>
              <a:gd name="T5" fmla="*/ 1409424 h 1156"/>
              <a:gd name="T6" fmla="*/ 637638 w 1974"/>
              <a:gd name="T7" fmla="*/ 1241314 h 1156"/>
              <a:gd name="T8" fmla="*/ 715839 w 1974"/>
              <a:gd name="T9" fmla="*/ 1107726 h 1156"/>
              <a:gd name="T10" fmla="*/ 849683 w 1974"/>
              <a:gd name="T11" fmla="*/ 839050 h 1156"/>
              <a:gd name="T12" fmla="*/ 1018115 w 1974"/>
              <a:gd name="T13" fmla="*/ 459301 h 1156"/>
              <a:gd name="T14" fmla="*/ 1063231 w 1974"/>
              <a:gd name="T15" fmla="*/ 336220 h 1156"/>
              <a:gd name="T16" fmla="*/ 1108347 w 1974"/>
              <a:gd name="T17" fmla="*/ 258169 h 1156"/>
              <a:gd name="T18" fmla="*/ 1141432 w 1974"/>
              <a:gd name="T19" fmla="*/ 201132 h 1156"/>
              <a:gd name="T20" fmla="*/ 1186548 w 1974"/>
              <a:gd name="T21" fmla="*/ 135089 h 1156"/>
              <a:gd name="T22" fmla="*/ 1242191 w 1974"/>
              <a:gd name="T23" fmla="*/ 78051 h 1156"/>
              <a:gd name="T24" fmla="*/ 1275276 w 1974"/>
              <a:gd name="T25" fmla="*/ 45030 h 1156"/>
              <a:gd name="T26" fmla="*/ 1332422 w 1974"/>
              <a:gd name="T27" fmla="*/ 22515 h 1156"/>
              <a:gd name="T28" fmla="*/ 1398592 w 1974"/>
              <a:gd name="T29" fmla="*/ 0 h 1156"/>
              <a:gd name="T30" fmla="*/ 1433181 w 1974"/>
              <a:gd name="T31" fmla="*/ 0 h 1156"/>
              <a:gd name="T32" fmla="*/ 1466266 w 1974"/>
              <a:gd name="T33" fmla="*/ 0 h 1156"/>
              <a:gd name="T34" fmla="*/ 1533940 w 1974"/>
              <a:gd name="T35" fmla="*/ 22515 h 1156"/>
              <a:gd name="T36" fmla="*/ 1589583 w 1974"/>
              <a:gd name="T37" fmla="*/ 57037 h 1156"/>
              <a:gd name="T38" fmla="*/ 1645226 w 1974"/>
              <a:gd name="T39" fmla="*/ 100566 h 1156"/>
              <a:gd name="T40" fmla="*/ 1690342 w 1974"/>
              <a:gd name="T41" fmla="*/ 157603 h 1156"/>
              <a:gd name="T42" fmla="*/ 1735458 w 1974"/>
              <a:gd name="T43" fmla="*/ 223647 h 1156"/>
              <a:gd name="T44" fmla="*/ 1791101 w 1974"/>
              <a:gd name="T45" fmla="*/ 313706 h 1156"/>
              <a:gd name="T46" fmla="*/ 1836217 w 1974"/>
              <a:gd name="T47" fmla="*/ 414272 h 1156"/>
              <a:gd name="T48" fmla="*/ 1869302 w 1974"/>
              <a:gd name="T49" fmla="*/ 492323 h 1156"/>
              <a:gd name="T50" fmla="*/ 1959533 w 1974"/>
              <a:gd name="T51" fmla="*/ 693455 h 1156"/>
              <a:gd name="T52" fmla="*/ 2060292 w 1974"/>
              <a:gd name="T53" fmla="*/ 894587 h 1156"/>
              <a:gd name="T54" fmla="*/ 2171578 w 1974"/>
              <a:gd name="T55" fmla="*/ 1085212 h 1156"/>
              <a:gd name="T56" fmla="*/ 2249779 w 1974"/>
              <a:gd name="T57" fmla="*/ 1208292 h 1156"/>
              <a:gd name="T58" fmla="*/ 2350538 w 1974"/>
              <a:gd name="T59" fmla="*/ 1331373 h 1156"/>
              <a:gd name="T60" fmla="*/ 2496412 w 1974"/>
              <a:gd name="T61" fmla="*/ 1464961 h 1156"/>
              <a:gd name="T62" fmla="*/ 2697930 w 1974"/>
              <a:gd name="T63" fmla="*/ 1600049 h 1156"/>
              <a:gd name="T64" fmla="*/ 2909974 w 1974"/>
              <a:gd name="T65" fmla="*/ 1711122 h 1156"/>
              <a:gd name="T66" fmla="*/ 0 w 1974"/>
              <a:gd name="T67" fmla="*/ 1733637 h 11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74"/>
              <a:gd name="T103" fmla="*/ 0 h 1156"/>
              <a:gd name="T104" fmla="*/ 1974 w 1974"/>
              <a:gd name="T105" fmla="*/ 1156 h 115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74" h="1156">
                <a:moveTo>
                  <a:pt x="0" y="1155"/>
                </a:moveTo>
                <a:lnTo>
                  <a:pt x="44" y="1133"/>
                </a:lnTo>
                <a:lnTo>
                  <a:pt x="126" y="1088"/>
                </a:lnTo>
                <a:lnTo>
                  <a:pt x="193" y="1043"/>
                </a:lnTo>
                <a:lnTo>
                  <a:pt x="268" y="991"/>
                </a:lnTo>
                <a:lnTo>
                  <a:pt x="327" y="939"/>
                </a:lnTo>
                <a:lnTo>
                  <a:pt x="379" y="879"/>
                </a:lnTo>
                <a:lnTo>
                  <a:pt x="424" y="827"/>
                </a:lnTo>
                <a:lnTo>
                  <a:pt x="461" y="768"/>
                </a:lnTo>
                <a:lnTo>
                  <a:pt x="476" y="738"/>
                </a:lnTo>
                <a:lnTo>
                  <a:pt x="506" y="678"/>
                </a:lnTo>
                <a:lnTo>
                  <a:pt x="565" y="559"/>
                </a:lnTo>
                <a:lnTo>
                  <a:pt x="625" y="425"/>
                </a:lnTo>
                <a:lnTo>
                  <a:pt x="677" y="306"/>
                </a:lnTo>
                <a:lnTo>
                  <a:pt x="699" y="246"/>
                </a:lnTo>
                <a:lnTo>
                  <a:pt x="707" y="224"/>
                </a:lnTo>
                <a:lnTo>
                  <a:pt x="722" y="201"/>
                </a:lnTo>
                <a:lnTo>
                  <a:pt x="737" y="172"/>
                </a:lnTo>
                <a:lnTo>
                  <a:pt x="744" y="157"/>
                </a:lnTo>
                <a:lnTo>
                  <a:pt x="759" y="134"/>
                </a:lnTo>
                <a:lnTo>
                  <a:pt x="774" y="112"/>
                </a:lnTo>
                <a:lnTo>
                  <a:pt x="789" y="90"/>
                </a:lnTo>
                <a:lnTo>
                  <a:pt x="804" y="75"/>
                </a:lnTo>
                <a:lnTo>
                  <a:pt x="826" y="52"/>
                </a:lnTo>
                <a:lnTo>
                  <a:pt x="841" y="38"/>
                </a:lnTo>
                <a:lnTo>
                  <a:pt x="848" y="30"/>
                </a:lnTo>
                <a:lnTo>
                  <a:pt x="871" y="23"/>
                </a:lnTo>
                <a:lnTo>
                  <a:pt x="886" y="15"/>
                </a:lnTo>
                <a:lnTo>
                  <a:pt x="900" y="8"/>
                </a:lnTo>
                <a:lnTo>
                  <a:pt x="930" y="0"/>
                </a:lnTo>
                <a:lnTo>
                  <a:pt x="945" y="0"/>
                </a:lnTo>
                <a:lnTo>
                  <a:pt x="953" y="0"/>
                </a:lnTo>
                <a:lnTo>
                  <a:pt x="960" y="0"/>
                </a:lnTo>
                <a:lnTo>
                  <a:pt x="975" y="0"/>
                </a:lnTo>
                <a:lnTo>
                  <a:pt x="1005" y="8"/>
                </a:lnTo>
                <a:lnTo>
                  <a:pt x="1020" y="15"/>
                </a:lnTo>
                <a:lnTo>
                  <a:pt x="1034" y="23"/>
                </a:lnTo>
                <a:lnTo>
                  <a:pt x="1057" y="38"/>
                </a:lnTo>
                <a:lnTo>
                  <a:pt x="1064" y="45"/>
                </a:lnTo>
                <a:lnTo>
                  <a:pt x="1094" y="67"/>
                </a:lnTo>
                <a:lnTo>
                  <a:pt x="1101" y="75"/>
                </a:lnTo>
                <a:lnTo>
                  <a:pt x="1124" y="105"/>
                </a:lnTo>
                <a:lnTo>
                  <a:pt x="1139" y="127"/>
                </a:lnTo>
                <a:lnTo>
                  <a:pt x="1154" y="149"/>
                </a:lnTo>
                <a:lnTo>
                  <a:pt x="1168" y="172"/>
                </a:lnTo>
                <a:lnTo>
                  <a:pt x="1191" y="209"/>
                </a:lnTo>
                <a:lnTo>
                  <a:pt x="1206" y="239"/>
                </a:lnTo>
                <a:lnTo>
                  <a:pt x="1221" y="276"/>
                </a:lnTo>
                <a:lnTo>
                  <a:pt x="1228" y="291"/>
                </a:lnTo>
                <a:lnTo>
                  <a:pt x="1243" y="328"/>
                </a:lnTo>
                <a:lnTo>
                  <a:pt x="1273" y="395"/>
                </a:lnTo>
                <a:lnTo>
                  <a:pt x="1303" y="462"/>
                </a:lnTo>
                <a:lnTo>
                  <a:pt x="1340" y="537"/>
                </a:lnTo>
                <a:lnTo>
                  <a:pt x="1370" y="596"/>
                </a:lnTo>
                <a:lnTo>
                  <a:pt x="1407" y="663"/>
                </a:lnTo>
                <a:lnTo>
                  <a:pt x="1444" y="723"/>
                </a:lnTo>
                <a:lnTo>
                  <a:pt x="1481" y="782"/>
                </a:lnTo>
                <a:lnTo>
                  <a:pt x="1496" y="805"/>
                </a:lnTo>
                <a:lnTo>
                  <a:pt x="1518" y="835"/>
                </a:lnTo>
                <a:lnTo>
                  <a:pt x="1563" y="887"/>
                </a:lnTo>
                <a:lnTo>
                  <a:pt x="1608" y="931"/>
                </a:lnTo>
                <a:lnTo>
                  <a:pt x="1660" y="976"/>
                </a:lnTo>
                <a:lnTo>
                  <a:pt x="1719" y="1021"/>
                </a:lnTo>
                <a:lnTo>
                  <a:pt x="1794" y="1066"/>
                </a:lnTo>
                <a:lnTo>
                  <a:pt x="1861" y="1103"/>
                </a:lnTo>
                <a:lnTo>
                  <a:pt x="1935" y="1140"/>
                </a:lnTo>
                <a:lnTo>
                  <a:pt x="1973" y="1155"/>
                </a:lnTo>
                <a:lnTo>
                  <a:pt x="0" y="1155"/>
                </a:lnTo>
              </a:path>
            </a:pathLst>
          </a:custGeom>
          <a:solidFill>
            <a:srgbClr val="DDDDDD"/>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64" name="Freeform 31"/>
          <p:cNvSpPr>
            <a:spLocks/>
          </p:cNvSpPr>
          <p:nvPr/>
        </p:nvSpPr>
        <p:spPr bwMode="auto">
          <a:xfrm>
            <a:off x="2457450" y="2451100"/>
            <a:ext cx="2968625" cy="1735138"/>
          </a:xfrm>
          <a:custGeom>
            <a:avLst/>
            <a:gdLst>
              <a:gd name="T0" fmla="*/ 66170 w 1974"/>
              <a:gd name="T1" fmla="*/ 1700615 h 1156"/>
              <a:gd name="T2" fmla="*/ 290246 w 1974"/>
              <a:gd name="T3" fmla="*/ 1565527 h 1156"/>
              <a:gd name="T4" fmla="*/ 491763 w 1974"/>
              <a:gd name="T5" fmla="*/ 1409424 h 1156"/>
              <a:gd name="T6" fmla="*/ 637638 w 1974"/>
              <a:gd name="T7" fmla="*/ 1241314 h 1156"/>
              <a:gd name="T8" fmla="*/ 715839 w 1974"/>
              <a:gd name="T9" fmla="*/ 1107726 h 1156"/>
              <a:gd name="T10" fmla="*/ 849683 w 1974"/>
              <a:gd name="T11" fmla="*/ 839050 h 1156"/>
              <a:gd name="T12" fmla="*/ 1018115 w 1974"/>
              <a:gd name="T13" fmla="*/ 459301 h 1156"/>
              <a:gd name="T14" fmla="*/ 1063231 w 1974"/>
              <a:gd name="T15" fmla="*/ 336220 h 1156"/>
              <a:gd name="T16" fmla="*/ 1108347 w 1974"/>
              <a:gd name="T17" fmla="*/ 258169 h 1156"/>
              <a:gd name="T18" fmla="*/ 1141432 w 1974"/>
              <a:gd name="T19" fmla="*/ 201132 h 1156"/>
              <a:gd name="T20" fmla="*/ 1186548 w 1974"/>
              <a:gd name="T21" fmla="*/ 135089 h 1156"/>
              <a:gd name="T22" fmla="*/ 1242191 w 1974"/>
              <a:gd name="T23" fmla="*/ 78051 h 1156"/>
              <a:gd name="T24" fmla="*/ 1275276 w 1974"/>
              <a:gd name="T25" fmla="*/ 45030 h 1156"/>
              <a:gd name="T26" fmla="*/ 1332422 w 1974"/>
              <a:gd name="T27" fmla="*/ 22515 h 1156"/>
              <a:gd name="T28" fmla="*/ 1398592 w 1974"/>
              <a:gd name="T29" fmla="*/ 0 h 1156"/>
              <a:gd name="T30" fmla="*/ 1433181 w 1974"/>
              <a:gd name="T31" fmla="*/ 0 h 1156"/>
              <a:gd name="T32" fmla="*/ 1466266 w 1974"/>
              <a:gd name="T33" fmla="*/ 0 h 1156"/>
              <a:gd name="T34" fmla="*/ 1533940 w 1974"/>
              <a:gd name="T35" fmla="*/ 22515 h 1156"/>
              <a:gd name="T36" fmla="*/ 1589583 w 1974"/>
              <a:gd name="T37" fmla="*/ 57037 h 1156"/>
              <a:gd name="T38" fmla="*/ 1645226 w 1974"/>
              <a:gd name="T39" fmla="*/ 100566 h 1156"/>
              <a:gd name="T40" fmla="*/ 1690342 w 1974"/>
              <a:gd name="T41" fmla="*/ 157603 h 1156"/>
              <a:gd name="T42" fmla="*/ 1735458 w 1974"/>
              <a:gd name="T43" fmla="*/ 223647 h 1156"/>
              <a:gd name="T44" fmla="*/ 1791101 w 1974"/>
              <a:gd name="T45" fmla="*/ 313706 h 1156"/>
              <a:gd name="T46" fmla="*/ 1836217 w 1974"/>
              <a:gd name="T47" fmla="*/ 414272 h 1156"/>
              <a:gd name="T48" fmla="*/ 1869302 w 1974"/>
              <a:gd name="T49" fmla="*/ 492323 h 1156"/>
              <a:gd name="T50" fmla="*/ 1959533 w 1974"/>
              <a:gd name="T51" fmla="*/ 693455 h 1156"/>
              <a:gd name="T52" fmla="*/ 2060292 w 1974"/>
              <a:gd name="T53" fmla="*/ 894587 h 1156"/>
              <a:gd name="T54" fmla="*/ 2171578 w 1974"/>
              <a:gd name="T55" fmla="*/ 1085212 h 1156"/>
              <a:gd name="T56" fmla="*/ 2249779 w 1974"/>
              <a:gd name="T57" fmla="*/ 1208292 h 1156"/>
              <a:gd name="T58" fmla="*/ 2350538 w 1974"/>
              <a:gd name="T59" fmla="*/ 1331373 h 1156"/>
              <a:gd name="T60" fmla="*/ 2496412 w 1974"/>
              <a:gd name="T61" fmla="*/ 1464961 h 1156"/>
              <a:gd name="T62" fmla="*/ 2697930 w 1974"/>
              <a:gd name="T63" fmla="*/ 1600049 h 1156"/>
              <a:gd name="T64" fmla="*/ 2909974 w 1974"/>
              <a:gd name="T65" fmla="*/ 1711122 h 1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74"/>
              <a:gd name="T100" fmla="*/ 0 h 1156"/>
              <a:gd name="T101" fmla="*/ 1974 w 1974"/>
              <a:gd name="T102" fmla="*/ 1156 h 1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74" h="1156">
                <a:moveTo>
                  <a:pt x="0" y="1155"/>
                </a:moveTo>
                <a:lnTo>
                  <a:pt x="44" y="1133"/>
                </a:lnTo>
                <a:lnTo>
                  <a:pt x="126" y="1088"/>
                </a:lnTo>
                <a:lnTo>
                  <a:pt x="193" y="1043"/>
                </a:lnTo>
                <a:lnTo>
                  <a:pt x="268" y="991"/>
                </a:lnTo>
                <a:lnTo>
                  <a:pt x="327" y="939"/>
                </a:lnTo>
                <a:lnTo>
                  <a:pt x="379" y="879"/>
                </a:lnTo>
                <a:lnTo>
                  <a:pt x="424" y="827"/>
                </a:lnTo>
                <a:lnTo>
                  <a:pt x="461" y="768"/>
                </a:lnTo>
                <a:lnTo>
                  <a:pt x="476" y="738"/>
                </a:lnTo>
                <a:lnTo>
                  <a:pt x="506" y="678"/>
                </a:lnTo>
                <a:lnTo>
                  <a:pt x="565" y="559"/>
                </a:lnTo>
                <a:lnTo>
                  <a:pt x="625" y="425"/>
                </a:lnTo>
                <a:lnTo>
                  <a:pt x="677" y="306"/>
                </a:lnTo>
                <a:lnTo>
                  <a:pt x="699" y="246"/>
                </a:lnTo>
                <a:lnTo>
                  <a:pt x="707" y="224"/>
                </a:lnTo>
                <a:lnTo>
                  <a:pt x="722" y="201"/>
                </a:lnTo>
                <a:lnTo>
                  <a:pt x="737" y="172"/>
                </a:lnTo>
                <a:lnTo>
                  <a:pt x="744" y="157"/>
                </a:lnTo>
                <a:lnTo>
                  <a:pt x="759" y="134"/>
                </a:lnTo>
                <a:lnTo>
                  <a:pt x="774" y="112"/>
                </a:lnTo>
                <a:lnTo>
                  <a:pt x="789" y="90"/>
                </a:lnTo>
                <a:lnTo>
                  <a:pt x="804" y="75"/>
                </a:lnTo>
                <a:lnTo>
                  <a:pt x="826" y="52"/>
                </a:lnTo>
                <a:lnTo>
                  <a:pt x="841" y="38"/>
                </a:lnTo>
                <a:lnTo>
                  <a:pt x="848" y="30"/>
                </a:lnTo>
                <a:lnTo>
                  <a:pt x="871" y="23"/>
                </a:lnTo>
                <a:lnTo>
                  <a:pt x="886" y="15"/>
                </a:lnTo>
                <a:lnTo>
                  <a:pt x="900" y="8"/>
                </a:lnTo>
                <a:lnTo>
                  <a:pt x="930" y="0"/>
                </a:lnTo>
                <a:lnTo>
                  <a:pt x="945" y="0"/>
                </a:lnTo>
                <a:lnTo>
                  <a:pt x="953" y="0"/>
                </a:lnTo>
                <a:lnTo>
                  <a:pt x="960" y="0"/>
                </a:lnTo>
                <a:lnTo>
                  <a:pt x="975" y="0"/>
                </a:lnTo>
                <a:lnTo>
                  <a:pt x="1005" y="8"/>
                </a:lnTo>
                <a:lnTo>
                  <a:pt x="1020" y="15"/>
                </a:lnTo>
                <a:lnTo>
                  <a:pt x="1034" y="23"/>
                </a:lnTo>
                <a:lnTo>
                  <a:pt x="1057" y="38"/>
                </a:lnTo>
                <a:lnTo>
                  <a:pt x="1064" y="45"/>
                </a:lnTo>
                <a:lnTo>
                  <a:pt x="1094" y="67"/>
                </a:lnTo>
                <a:lnTo>
                  <a:pt x="1101" y="75"/>
                </a:lnTo>
                <a:lnTo>
                  <a:pt x="1124" y="105"/>
                </a:lnTo>
                <a:lnTo>
                  <a:pt x="1139" y="127"/>
                </a:lnTo>
                <a:lnTo>
                  <a:pt x="1154" y="149"/>
                </a:lnTo>
                <a:lnTo>
                  <a:pt x="1168" y="172"/>
                </a:lnTo>
                <a:lnTo>
                  <a:pt x="1191" y="209"/>
                </a:lnTo>
                <a:lnTo>
                  <a:pt x="1206" y="239"/>
                </a:lnTo>
                <a:lnTo>
                  <a:pt x="1221" y="276"/>
                </a:lnTo>
                <a:lnTo>
                  <a:pt x="1228" y="291"/>
                </a:lnTo>
                <a:lnTo>
                  <a:pt x="1243" y="328"/>
                </a:lnTo>
                <a:lnTo>
                  <a:pt x="1273" y="395"/>
                </a:lnTo>
                <a:lnTo>
                  <a:pt x="1303" y="462"/>
                </a:lnTo>
                <a:lnTo>
                  <a:pt x="1340" y="537"/>
                </a:lnTo>
                <a:lnTo>
                  <a:pt x="1370" y="596"/>
                </a:lnTo>
                <a:lnTo>
                  <a:pt x="1407" y="663"/>
                </a:lnTo>
                <a:lnTo>
                  <a:pt x="1444" y="723"/>
                </a:lnTo>
                <a:lnTo>
                  <a:pt x="1481" y="782"/>
                </a:lnTo>
                <a:lnTo>
                  <a:pt x="1496" y="805"/>
                </a:lnTo>
                <a:lnTo>
                  <a:pt x="1518" y="835"/>
                </a:lnTo>
                <a:lnTo>
                  <a:pt x="1563" y="887"/>
                </a:lnTo>
                <a:lnTo>
                  <a:pt x="1608" y="931"/>
                </a:lnTo>
                <a:lnTo>
                  <a:pt x="1660" y="976"/>
                </a:lnTo>
                <a:lnTo>
                  <a:pt x="1719" y="1021"/>
                </a:lnTo>
                <a:lnTo>
                  <a:pt x="1794" y="1066"/>
                </a:lnTo>
                <a:lnTo>
                  <a:pt x="1861" y="1103"/>
                </a:lnTo>
                <a:lnTo>
                  <a:pt x="1935" y="1140"/>
                </a:lnTo>
                <a:lnTo>
                  <a:pt x="1973" y="1155"/>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65" name="Line 32"/>
          <p:cNvSpPr>
            <a:spLocks noChangeShapeType="1"/>
          </p:cNvSpPr>
          <p:nvPr/>
        </p:nvSpPr>
        <p:spPr bwMode="auto">
          <a:xfrm>
            <a:off x="5210175" y="2262188"/>
            <a:ext cx="0" cy="312737"/>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66" name="Freeform 33"/>
          <p:cNvSpPr>
            <a:spLocks/>
          </p:cNvSpPr>
          <p:nvPr/>
        </p:nvSpPr>
        <p:spPr bwMode="auto">
          <a:xfrm>
            <a:off x="3789363" y="2451100"/>
            <a:ext cx="2968625" cy="1735138"/>
          </a:xfrm>
          <a:custGeom>
            <a:avLst/>
            <a:gdLst>
              <a:gd name="T0" fmla="*/ 66170 w 1974"/>
              <a:gd name="T1" fmla="*/ 1700615 h 1156"/>
              <a:gd name="T2" fmla="*/ 290246 w 1974"/>
              <a:gd name="T3" fmla="*/ 1565527 h 1156"/>
              <a:gd name="T4" fmla="*/ 491763 w 1974"/>
              <a:gd name="T5" fmla="*/ 1409424 h 1156"/>
              <a:gd name="T6" fmla="*/ 637638 w 1974"/>
              <a:gd name="T7" fmla="*/ 1241314 h 1156"/>
              <a:gd name="T8" fmla="*/ 715839 w 1974"/>
              <a:gd name="T9" fmla="*/ 1107726 h 1156"/>
              <a:gd name="T10" fmla="*/ 849683 w 1974"/>
              <a:gd name="T11" fmla="*/ 839050 h 1156"/>
              <a:gd name="T12" fmla="*/ 1018115 w 1974"/>
              <a:gd name="T13" fmla="*/ 459301 h 1156"/>
              <a:gd name="T14" fmla="*/ 1063231 w 1974"/>
              <a:gd name="T15" fmla="*/ 336220 h 1156"/>
              <a:gd name="T16" fmla="*/ 1108347 w 1974"/>
              <a:gd name="T17" fmla="*/ 258169 h 1156"/>
              <a:gd name="T18" fmla="*/ 1141432 w 1974"/>
              <a:gd name="T19" fmla="*/ 201132 h 1156"/>
              <a:gd name="T20" fmla="*/ 1186548 w 1974"/>
              <a:gd name="T21" fmla="*/ 135089 h 1156"/>
              <a:gd name="T22" fmla="*/ 1242191 w 1974"/>
              <a:gd name="T23" fmla="*/ 78051 h 1156"/>
              <a:gd name="T24" fmla="*/ 1275276 w 1974"/>
              <a:gd name="T25" fmla="*/ 45030 h 1156"/>
              <a:gd name="T26" fmla="*/ 1332422 w 1974"/>
              <a:gd name="T27" fmla="*/ 22515 h 1156"/>
              <a:gd name="T28" fmla="*/ 1398592 w 1974"/>
              <a:gd name="T29" fmla="*/ 0 h 1156"/>
              <a:gd name="T30" fmla="*/ 1433181 w 1974"/>
              <a:gd name="T31" fmla="*/ 0 h 1156"/>
              <a:gd name="T32" fmla="*/ 1466266 w 1974"/>
              <a:gd name="T33" fmla="*/ 0 h 1156"/>
              <a:gd name="T34" fmla="*/ 1533940 w 1974"/>
              <a:gd name="T35" fmla="*/ 22515 h 1156"/>
              <a:gd name="T36" fmla="*/ 1589583 w 1974"/>
              <a:gd name="T37" fmla="*/ 57037 h 1156"/>
              <a:gd name="T38" fmla="*/ 1645226 w 1974"/>
              <a:gd name="T39" fmla="*/ 100566 h 1156"/>
              <a:gd name="T40" fmla="*/ 1690342 w 1974"/>
              <a:gd name="T41" fmla="*/ 157603 h 1156"/>
              <a:gd name="T42" fmla="*/ 1735458 w 1974"/>
              <a:gd name="T43" fmla="*/ 223647 h 1156"/>
              <a:gd name="T44" fmla="*/ 1791101 w 1974"/>
              <a:gd name="T45" fmla="*/ 313706 h 1156"/>
              <a:gd name="T46" fmla="*/ 1836217 w 1974"/>
              <a:gd name="T47" fmla="*/ 414272 h 1156"/>
              <a:gd name="T48" fmla="*/ 1869302 w 1974"/>
              <a:gd name="T49" fmla="*/ 492323 h 1156"/>
              <a:gd name="T50" fmla="*/ 1959533 w 1974"/>
              <a:gd name="T51" fmla="*/ 693455 h 1156"/>
              <a:gd name="T52" fmla="*/ 2060292 w 1974"/>
              <a:gd name="T53" fmla="*/ 894587 h 1156"/>
              <a:gd name="T54" fmla="*/ 2171578 w 1974"/>
              <a:gd name="T55" fmla="*/ 1085212 h 1156"/>
              <a:gd name="T56" fmla="*/ 2249779 w 1974"/>
              <a:gd name="T57" fmla="*/ 1208292 h 1156"/>
              <a:gd name="T58" fmla="*/ 2350538 w 1974"/>
              <a:gd name="T59" fmla="*/ 1331373 h 1156"/>
              <a:gd name="T60" fmla="*/ 2496412 w 1974"/>
              <a:gd name="T61" fmla="*/ 1464961 h 1156"/>
              <a:gd name="T62" fmla="*/ 2697930 w 1974"/>
              <a:gd name="T63" fmla="*/ 1600049 h 1156"/>
              <a:gd name="T64" fmla="*/ 2909974 w 1974"/>
              <a:gd name="T65" fmla="*/ 1711122 h 1156"/>
              <a:gd name="T66" fmla="*/ 0 w 1974"/>
              <a:gd name="T67" fmla="*/ 1733637 h 11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74"/>
              <a:gd name="T103" fmla="*/ 0 h 1156"/>
              <a:gd name="T104" fmla="*/ 1974 w 1974"/>
              <a:gd name="T105" fmla="*/ 1156 h 115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74" h="1156">
                <a:moveTo>
                  <a:pt x="0" y="1155"/>
                </a:moveTo>
                <a:lnTo>
                  <a:pt x="44" y="1133"/>
                </a:lnTo>
                <a:lnTo>
                  <a:pt x="126" y="1088"/>
                </a:lnTo>
                <a:lnTo>
                  <a:pt x="193" y="1043"/>
                </a:lnTo>
                <a:lnTo>
                  <a:pt x="268" y="991"/>
                </a:lnTo>
                <a:lnTo>
                  <a:pt x="327" y="939"/>
                </a:lnTo>
                <a:lnTo>
                  <a:pt x="379" y="879"/>
                </a:lnTo>
                <a:lnTo>
                  <a:pt x="424" y="827"/>
                </a:lnTo>
                <a:lnTo>
                  <a:pt x="461" y="768"/>
                </a:lnTo>
                <a:lnTo>
                  <a:pt x="476" y="738"/>
                </a:lnTo>
                <a:lnTo>
                  <a:pt x="506" y="678"/>
                </a:lnTo>
                <a:lnTo>
                  <a:pt x="565" y="559"/>
                </a:lnTo>
                <a:lnTo>
                  <a:pt x="625" y="425"/>
                </a:lnTo>
                <a:lnTo>
                  <a:pt x="677" y="306"/>
                </a:lnTo>
                <a:lnTo>
                  <a:pt x="699" y="246"/>
                </a:lnTo>
                <a:lnTo>
                  <a:pt x="707" y="224"/>
                </a:lnTo>
                <a:lnTo>
                  <a:pt x="722" y="201"/>
                </a:lnTo>
                <a:lnTo>
                  <a:pt x="737" y="172"/>
                </a:lnTo>
                <a:lnTo>
                  <a:pt x="744" y="157"/>
                </a:lnTo>
                <a:lnTo>
                  <a:pt x="759" y="134"/>
                </a:lnTo>
                <a:lnTo>
                  <a:pt x="774" y="112"/>
                </a:lnTo>
                <a:lnTo>
                  <a:pt x="789" y="90"/>
                </a:lnTo>
                <a:lnTo>
                  <a:pt x="804" y="75"/>
                </a:lnTo>
                <a:lnTo>
                  <a:pt x="826" y="52"/>
                </a:lnTo>
                <a:lnTo>
                  <a:pt x="841" y="38"/>
                </a:lnTo>
                <a:lnTo>
                  <a:pt x="848" y="30"/>
                </a:lnTo>
                <a:lnTo>
                  <a:pt x="871" y="23"/>
                </a:lnTo>
                <a:lnTo>
                  <a:pt x="886" y="15"/>
                </a:lnTo>
                <a:lnTo>
                  <a:pt x="900" y="8"/>
                </a:lnTo>
                <a:lnTo>
                  <a:pt x="930" y="0"/>
                </a:lnTo>
                <a:lnTo>
                  <a:pt x="945" y="0"/>
                </a:lnTo>
                <a:lnTo>
                  <a:pt x="953" y="0"/>
                </a:lnTo>
                <a:lnTo>
                  <a:pt x="960" y="0"/>
                </a:lnTo>
                <a:lnTo>
                  <a:pt x="975" y="0"/>
                </a:lnTo>
                <a:lnTo>
                  <a:pt x="1005" y="8"/>
                </a:lnTo>
                <a:lnTo>
                  <a:pt x="1020" y="15"/>
                </a:lnTo>
                <a:lnTo>
                  <a:pt x="1034" y="23"/>
                </a:lnTo>
                <a:lnTo>
                  <a:pt x="1057" y="38"/>
                </a:lnTo>
                <a:lnTo>
                  <a:pt x="1064" y="45"/>
                </a:lnTo>
                <a:lnTo>
                  <a:pt x="1094" y="67"/>
                </a:lnTo>
                <a:lnTo>
                  <a:pt x="1101" y="75"/>
                </a:lnTo>
                <a:lnTo>
                  <a:pt x="1124" y="105"/>
                </a:lnTo>
                <a:lnTo>
                  <a:pt x="1139" y="127"/>
                </a:lnTo>
                <a:lnTo>
                  <a:pt x="1154" y="149"/>
                </a:lnTo>
                <a:lnTo>
                  <a:pt x="1168" y="172"/>
                </a:lnTo>
                <a:lnTo>
                  <a:pt x="1191" y="209"/>
                </a:lnTo>
                <a:lnTo>
                  <a:pt x="1206" y="239"/>
                </a:lnTo>
                <a:lnTo>
                  <a:pt x="1221" y="276"/>
                </a:lnTo>
                <a:lnTo>
                  <a:pt x="1228" y="291"/>
                </a:lnTo>
                <a:lnTo>
                  <a:pt x="1243" y="328"/>
                </a:lnTo>
                <a:lnTo>
                  <a:pt x="1273" y="395"/>
                </a:lnTo>
                <a:lnTo>
                  <a:pt x="1303" y="462"/>
                </a:lnTo>
                <a:lnTo>
                  <a:pt x="1340" y="537"/>
                </a:lnTo>
                <a:lnTo>
                  <a:pt x="1370" y="596"/>
                </a:lnTo>
                <a:lnTo>
                  <a:pt x="1407" y="663"/>
                </a:lnTo>
                <a:lnTo>
                  <a:pt x="1444" y="723"/>
                </a:lnTo>
                <a:lnTo>
                  <a:pt x="1481" y="782"/>
                </a:lnTo>
                <a:lnTo>
                  <a:pt x="1496" y="805"/>
                </a:lnTo>
                <a:lnTo>
                  <a:pt x="1518" y="835"/>
                </a:lnTo>
                <a:lnTo>
                  <a:pt x="1563" y="887"/>
                </a:lnTo>
                <a:lnTo>
                  <a:pt x="1608" y="931"/>
                </a:lnTo>
                <a:lnTo>
                  <a:pt x="1660" y="976"/>
                </a:lnTo>
                <a:lnTo>
                  <a:pt x="1719" y="1021"/>
                </a:lnTo>
                <a:lnTo>
                  <a:pt x="1794" y="1066"/>
                </a:lnTo>
                <a:lnTo>
                  <a:pt x="1861" y="1103"/>
                </a:lnTo>
                <a:lnTo>
                  <a:pt x="1935" y="1140"/>
                </a:lnTo>
                <a:lnTo>
                  <a:pt x="1973" y="1155"/>
                </a:lnTo>
                <a:lnTo>
                  <a:pt x="0" y="1155"/>
                </a:lnTo>
              </a:path>
            </a:pathLst>
          </a:custGeom>
          <a:solidFill>
            <a:srgbClr val="DDDDDD"/>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67" name="Freeform 34"/>
          <p:cNvSpPr>
            <a:spLocks/>
          </p:cNvSpPr>
          <p:nvPr/>
        </p:nvSpPr>
        <p:spPr bwMode="auto">
          <a:xfrm>
            <a:off x="3789363" y="2451100"/>
            <a:ext cx="2968625" cy="1735138"/>
          </a:xfrm>
          <a:custGeom>
            <a:avLst/>
            <a:gdLst>
              <a:gd name="T0" fmla="*/ 66170 w 1974"/>
              <a:gd name="T1" fmla="*/ 1700615 h 1156"/>
              <a:gd name="T2" fmla="*/ 290246 w 1974"/>
              <a:gd name="T3" fmla="*/ 1565527 h 1156"/>
              <a:gd name="T4" fmla="*/ 491763 w 1974"/>
              <a:gd name="T5" fmla="*/ 1409424 h 1156"/>
              <a:gd name="T6" fmla="*/ 637638 w 1974"/>
              <a:gd name="T7" fmla="*/ 1241314 h 1156"/>
              <a:gd name="T8" fmla="*/ 715839 w 1974"/>
              <a:gd name="T9" fmla="*/ 1107726 h 1156"/>
              <a:gd name="T10" fmla="*/ 849683 w 1974"/>
              <a:gd name="T11" fmla="*/ 839050 h 1156"/>
              <a:gd name="T12" fmla="*/ 1018115 w 1974"/>
              <a:gd name="T13" fmla="*/ 459301 h 1156"/>
              <a:gd name="T14" fmla="*/ 1063231 w 1974"/>
              <a:gd name="T15" fmla="*/ 336220 h 1156"/>
              <a:gd name="T16" fmla="*/ 1108347 w 1974"/>
              <a:gd name="T17" fmla="*/ 258169 h 1156"/>
              <a:gd name="T18" fmla="*/ 1141432 w 1974"/>
              <a:gd name="T19" fmla="*/ 201132 h 1156"/>
              <a:gd name="T20" fmla="*/ 1186548 w 1974"/>
              <a:gd name="T21" fmla="*/ 135089 h 1156"/>
              <a:gd name="T22" fmla="*/ 1242191 w 1974"/>
              <a:gd name="T23" fmla="*/ 78051 h 1156"/>
              <a:gd name="T24" fmla="*/ 1275276 w 1974"/>
              <a:gd name="T25" fmla="*/ 45030 h 1156"/>
              <a:gd name="T26" fmla="*/ 1332422 w 1974"/>
              <a:gd name="T27" fmla="*/ 22515 h 1156"/>
              <a:gd name="T28" fmla="*/ 1398592 w 1974"/>
              <a:gd name="T29" fmla="*/ 0 h 1156"/>
              <a:gd name="T30" fmla="*/ 1433181 w 1974"/>
              <a:gd name="T31" fmla="*/ 0 h 1156"/>
              <a:gd name="T32" fmla="*/ 1466266 w 1974"/>
              <a:gd name="T33" fmla="*/ 0 h 1156"/>
              <a:gd name="T34" fmla="*/ 1533940 w 1974"/>
              <a:gd name="T35" fmla="*/ 22515 h 1156"/>
              <a:gd name="T36" fmla="*/ 1589583 w 1974"/>
              <a:gd name="T37" fmla="*/ 57037 h 1156"/>
              <a:gd name="T38" fmla="*/ 1645226 w 1974"/>
              <a:gd name="T39" fmla="*/ 100566 h 1156"/>
              <a:gd name="T40" fmla="*/ 1690342 w 1974"/>
              <a:gd name="T41" fmla="*/ 157603 h 1156"/>
              <a:gd name="T42" fmla="*/ 1735458 w 1974"/>
              <a:gd name="T43" fmla="*/ 223647 h 1156"/>
              <a:gd name="T44" fmla="*/ 1791101 w 1974"/>
              <a:gd name="T45" fmla="*/ 313706 h 1156"/>
              <a:gd name="T46" fmla="*/ 1836217 w 1974"/>
              <a:gd name="T47" fmla="*/ 414272 h 1156"/>
              <a:gd name="T48" fmla="*/ 1869302 w 1974"/>
              <a:gd name="T49" fmla="*/ 492323 h 1156"/>
              <a:gd name="T50" fmla="*/ 1959533 w 1974"/>
              <a:gd name="T51" fmla="*/ 693455 h 1156"/>
              <a:gd name="T52" fmla="*/ 2060292 w 1974"/>
              <a:gd name="T53" fmla="*/ 894587 h 1156"/>
              <a:gd name="T54" fmla="*/ 2171578 w 1974"/>
              <a:gd name="T55" fmla="*/ 1085212 h 1156"/>
              <a:gd name="T56" fmla="*/ 2249779 w 1974"/>
              <a:gd name="T57" fmla="*/ 1208292 h 1156"/>
              <a:gd name="T58" fmla="*/ 2350538 w 1974"/>
              <a:gd name="T59" fmla="*/ 1331373 h 1156"/>
              <a:gd name="T60" fmla="*/ 2496412 w 1974"/>
              <a:gd name="T61" fmla="*/ 1464961 h 1156"/>
              <a:gd name="T62" fmla="*/ 2697930 w 1974"/>
              <a:gd name="T63" fmla="*/ 1600049 h 1156"/>
              <a:gd name="T64" fmla="*/ 2909974 w 1974"/>
              <a:gd name="T65" fmla="*/ 1711122 h 1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74"/>
              <a:gd name="T100" fmla="*/ 0 h 1156"/>
              <a:gd name="T101" fmla="*/ 1974 w 1974"/>
              <a:gd name="T102" fmla="*/ 1156 h 1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74" h="1156">
                <a:moveTo>
                  <a:pt x="0" y="1155"/>
                </a:moveTo>
                <a:lnTo>
                  <a:pt x="44" y="1133"/>
                </a:lnTo>
                <a:lnTo>
                  <a:pt x="126" y="1088"/>
                </a:lnTo>
                <a:lnTo>
                  <a:pt x="193" y="1043"/>
                </a:lnTo>
                <a:lnTo>
                  <a:pt x="268" y="991"/>
                </a:lnTo>
                <a:lnTo>
                  <a:pt x="327" y="939"/>
                </a:lnTo>
                <a:lnTo>
                  <a:pt x="379" y="879"/>
                </a:lnTo>
                <a:lnTo>
                  <a:pt x="424" y="827"/>
                </a:lnTo>
                <a:lnTo>
                  <a:pt x="461" y="768"/>
                </a:lnTo>
                <a:lnTo>
                  <a:pt x="476" y="738"/>
                </a:lnTo>
                <a:lnTo>
                  <a:pt x="506" y="678"/>
                </a:lnTo>
                <a:lnTo>
                  <a:pt x="565" y="559"/>
                </a:lnTo>
                <a:lnTo>
                  <a:pt x="625" y="425"/>
                </a:lnTo>
                <a:lnTo>
                  <a:pt x="677" y="306"/>
                </a:lnTo>
                <a:lnTo>
                  <a:pt x="699" y="246"/>
                </a:lnTo>
                <a:lnTo>
                  <a:pt x="707" y="224"/>
                </a:lnTo>
                <a:lnTo>
                  <a:pt x="722" y="201"/>
                </a:lnTo>
                <a:lnTo>
                  <a:pt x="737" y="172"/>
                </a:lnTo>
                <a:lnTo>
                  <a:pt x="744" y="157"/>
                </a:lnTo>
                <a:lnTo>
                  <a:pt x="759" y="134"/>
                </a:lnTo>
                <a:lnTo>
                  <a:pt x="774" y="112"/>
                </a:lnTo>
                <a:lnTo>
                  <a:pt x="789" y="90"/>
                </a:lnTo>
                <a:lnTo>
                  <a:pt x="804" y="75"/>
                </a:lnTo>
                <a:lnTo>
                  <a:pt x="826" y="52"/>
                </a:lnTo>
                <a:lnTo>
                  <a:pt x="841" y="38"/>
                </a:lnTo>
                <a:lnTo>
                  <a:pt x="848" y="30"/>
                </a:lnTo>
                <a:lnTo>
                  <a:pt x="871" y="23"/>
                </a:lnTo>
                <a:lnTo>
                  <a:pt x="886" y="15"/>
                </a:lnTo>
                <a:lnTo>
                  <a:pt x="900" y="8"/>
                </a:lnTo>
                <a:lnTo>
                  <a:pt x="930" y="0"/>
                </a:lnTo>
                <a:lnTo>
                  <a:pt x="945" y="0"/>
                </a:lnTo>
                <a:lnTo>
                  <a:pt x="953" y="0"/>
                </a:lnTo>
                <a:lnTo>
                  <a:pt x="960" y="0"/>
                </a:lnTo>
                <a:lnTo>
                  <a:pt x="975" y="0"/>
                </a:lnTo>
                <a:lnTo>
                  <a:pt x="1005" y="8"/>
                </a:lnTo>
                <a:lnTo>
                  <a:pt x="1020" y="15"/>
                </a:lnTo>
                <a:lnTo>
                  <a:pt x="1034" y="23"/>
                </a:lnTo>
                <a:lnTo>
                  <a:pt x="1057" y="38"/>
                </a:lnTo>
                <a:lnTo>
                  <a:pt x="1064" y="45"/>
                </a:lnTo>
                <a:lnTo>
                  <a:pt x="1094" y="67"/>
                </a:lnTo>
                <a:lnTo>
                  <a:pt x="1101" y="75"/>
                </a:lnTo>
                <a:lnTo>
                  <a:pt x="1124" y="105"/>
                </a:lnTo>
                <a:lnTo>
                  <a:pt x="1139" y="127"/>
                </a:lnTo>
                <a:lnTo>
                  <a:pt x="1154" y="149"/>
                </a:lnTo>
                <a:lnTo>
                  <a:pt x="1168" y="172"/>
                </a:lnTo>
                <a:lnTo>
                  <a:pt x="1191" y="209"/>
                </a:lnTo>
                <a:lnTo>
                  <a:pt x="1206" y="239"/>
                </a:lnTo>
                <a:lnTo>
                  <a:pt x="1221" y="276"/>
                </a:lnTo>
                <a:lnTo>
                  <a:pt x="1228" y="291"/>
                </a:lnTo>
                <a:lnTo>
                  <a:pt x="1243" y="328"/>
                </a:lnTo>
                <a:lnTo>
                  <a:pt x="1273" y="395"/>
                </a:lnTo>
                <a:lnTo>
                  <a:pt x="1303" y="462"/>
                </a:lnTo>
                <a:lnTo>
                  <a:pt x="1340" y="537"/>
                </a:lnTo>
                <a:lnTo>
                  <a:pt x="1370" y="596"/>
                </a:lnTo>
                <a:lnTo>
                  <a:pt x="1407" y="663"/>
                </a:lnTo>
                <a:lnTo>
                  <a:pt x="1444" y="723"/>
                </a:lnTo>
                <a:lnTo>
                  <a:pt x="1481" y="782"/>
                </a:lnTo>
                <a:lnTo>
                  <a:pt x="1496" y="805"/>
                </a:lnTo>
                <a:lnTo>
                  <a:pt x="1518" y="835"/>
                </a:lnTo>
                <a:lnTo>
                  <a:pt x="1563" y="887"/>
                </a:lnTo>
                <a:lnTo>
                  <a:pt x="1608" y="931"/>
                </a:lnTo>
                <a:lnTo>
                  <a:pt x="1660" y="976"/>
                </a:lnTo>
                <a:lnTo>
                  <a:pt x="1719" y="1021"/>
                </a:lnTo>
                <a:lnTo>
                  <a:pt x="1794" y="1066"/>
                </a:lnTo>
                <a:lnTo>
                  <a:pt x="1861" y="1103"/>
                </a:lnTo>
                <a:lnTo>
                  <a:pt x="1935" y="1140"/>
                </a:lnTo>
                <a:lnTo>
                  <a:pt x="1973" y="1155"/>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47" name="Freeform 35"/>
          <p:cNvSpPr>
            <a:spLocks/>
          </p:cNvSpPr>
          <p:nvPr/>
        </p:nvSpPr>
        <p:spPr bwMode="auto">
          <a:xfrm>
            <a:off x="3127375" y="2451100"/>
            <a:ext cx="2968625" cy="1735138"/>
          </a:xfrm>
          <a:custGeom>
            <a:avLst/>
            <a:gdLst/>
            <a:ahLst/>
            <a:cxnLst>
              <a:cxn ang="0">
                <a:pos x="45" y="1133"/>
              </a:cxn>
              <a:cxn ang="0">
                <a:pos x="194" y="1043"/>
              </a:cxn>
              <a:cxn ang="0">
                <a:pos x="328" y="939"/>
              </a:cxn>
              <a:cxn ang="0">
                <a:pos x="425" y="827"/>
              </a:cxn>
              <a:cxn ang="0">
                <a:pos x="477" y="738"/>
              </a:cxn>
              <a:cxn ang="0">
                <a:pos x="566" y="559"/>
              </a:cxn>
              <a:cxn ang="0">
                <a:pos x="678" y="306"/>
              </a:cxn>
              <a:cxn ang="0">
                <a:pos x="708" y="224"/>
              </a:cxn>
              <a:cxn ang="0">
                <a:pos x="737" y="172"/>
              </a:cxn>
              <a:cxn ang="0">
                <a:pos x="760" y="134"/>
              </a:cxn>
              <a:cxn ang="0">
                <a:pos x="790" y="90"/>
              </a:cxn>
              <a:cxn ang="0">
                <a:pos x="827" y="52"/>
              </a:cxn>
              <a:cxn ang="0">
                <a:pos x="849" y="30"/>
              </a:cxn>
              <a:cxn ang="0">
                <a:pos x="886" y="15"/>
              </a:cxn>
              <a:cxn ang="0">
                <a:pos x="931" y="0"/>
              </a:cxn>
              <a:cxn ang="0">
                <a:pos x="953" y="0"/>
              </a:cxn>
              <a:cxn ang="0">
                <a:pos x="976" y="0"/>
              </a:cxn>
              <a:cxn ang="0">
                <a:pos x="1020" y="15"/>
              </a:cxn>
              <a:cxn ang="0">
                <a:pos x="1058" y="38"/>
              </a:cxn>
              <a:cxn ang="0">
                <a:pos x="1095" y="67"/>
              </a:cxn>
              <a:cxn ang="0">
                <a:pos x="1125" y="105"/>
              </a:cxn>
              <a:cxn ang="0">
                <a:pos x="1154" y="149"/>
              </a:cxn>
              <a:cxn ang="0">
                <a:pos x="1192" y="209"/>
              </a:cxn>
              <a:cxn ang="0">
                <a:pos x="1221" y="276"/>
              </a:cxn>
              <a:cxn ang="0">
                <a:pos x="1244" y="328"/>
              </a:cxn>
              <a:cxn ang="0">
                <a:pos x="1303" y="462"/>
              </a:cxn>
              <a:cxn ang="0">
                <a:pos x="1370" y="596"/>
              </a:cxn>
              <a:cxn ang="0">
                <a:pos x="1445" y="723"/>
              </a:cxn>
              <a:cxn ang="0">
                <a:pos x="1497" y="805"/>
              </a:cxn>
              <a:cxn ang="0">
                <a:pos x="1564" y="887"/>
              </a:cxn>
              <a:cxn ang="0">
                <a:pos x="1661" y="976"/>
              </a:cxn>
              <a:cxn ang="0">
                <a:pos x="1795" y="1066"/>
              </a:cxn>
              <a:cxn ang="0">
                <a:pos x="1936" y="1140"/>
              </a:cxn>
              <a:cxn ang="0">
                <a:pos x="0" y="1155"/>
              </a:cxn>
            </a:cxnLst>
            <a:rect l="0" t="0" r="r" b="b"/>
            <a:pathLst>
              <a:path w="1974" h="1156">
                <a:moveTo>
                  <a:pt x="0" y="1155"/>
                </a:moveTo>
                <a:lnTo>
                  <a:pt x="45" y="1133"/>
                </a:lnTo>
                <a:lnTo>
                  <a:pt x="127" y="1088"/>
                </a:lnTo>
                <a:lnTo>
                  <a:pt x="194" y="1043"/>
                </a:lnTo>
                <a:lnTo>
                  <a:pt x="268" y="991"/>
                </a:lnTo>
                <a:lnTo>
                  <a:pt x="328" y="939"/>
                </a:lnTo>
                <a:lnTo>
                  <a:pt x="380" y="879"/>
                </a:lnTo>
                <a:lnTo>
                  <a:pt x="425" y="827"/>
                </a:lnTo>
                <a:lnTo>
                  <a:pt x="462" y="768"/>
                </a:lnTo>
                <a:lnTo>
                  <a:pt x="477" y="738"/>
                </a:lnTo>
                <a:lnTo>
                  <a:pt x="507" y="678"/>
                </a:lnTo>
                <a:lnTo>
                  <a:pt x="566" y="559"/>
                </a:lnTo>
                <a:lnTo>
                  <a:pt x="626" y="425"/>
                </a:lnTo>
                <a:lnTo>
                  <a:pt x="678" y="306"/>
                </a:lnTo>
                <a:lnTo>
                  <a:pt x="700" y="246"/>
                </a:lnTo>
                <a:lnTo>
                  <a:pt x="708" y="224"/>
                </a:lnTo>
                <a:lnTo>
                  <a:pt x="722" y="201"/>
                </a:lnTo>
                <a:lnTo>
                  <a:pt x="737" y="172"/>
                </a:lnTo>
                <a:lnTo>
                  <a:pt x="745" y="157"/>
                </a:lnTo>
                <a:lnTo>
                  <a:pt x="760" y="134"/>
                </a:lnTo>
                <a:lnTo>
                  <a:pt x="775" y="112"/>
                </a:lnTo>
                <a:lnTo>
                  <a:pt x="790" y="90"/>
                </a:lnTo>
                <a:lnTo>
                  <a:pt x="804" y="75"/>
                </a:lnTo>
                <a:lnTo>
                  <a:pt x="827" y="52"/>
                </a:lnTo>
                <a:lnTo>
                  <a:pt x="842" y="38"/>
                </a:lnTo>
                <a:lnTo>
                  <a:pt x="849" y="30"/>
                </a:lnTo>
                <a:lnTo>
                  <a:pt x="871" y="23"/>
                </a:lnTo>
                <a:lnTo>
                  <a:pt x="886" y="15"/>
                </a:lnTo>
                <a:lnTo>
                  <a:pt x="901" y="8"/>
                </a:lnTo>
                <a:lnTo>
                  <a:pt x="931" y="0"/>
                </a:lnTo>
                <a:lnTo>
                  <a:pt x="946" y="0"/>
                </a:lnTo>
                <a:lnTo>
                  <a:pt x="953" y="0"/>
                </a:lnTo>
                <a:lnTo>
                  <a:pt x="961" y="0"/>
                </a:lnTo>
                <a:lnTo>
                  <a:pt x="976" y="0"/>
                </a:lnTo>
                <a:lnTo>
                  <a:pt x="1005" y="8"/>
                </a:lnTo>
                <a:lnTo>
                  <a:pt x="1020" y="15"/>
                </a:lnTo>
                <a:lnTo>
                  <a:pt x="1035" y="23"/>
                </a:lnTo>
                <a:lnTo>
                  <a:pt x="1058" y="38"/>
                </a:lnTo>
                <a:lnTo>
                  <a:pt x="1065" y="45"/>
                </a:lnTo>
                <a:lnTo>
                  <a:pt x="1095" y="67"/>
                </a:lnTo>
                <a:lnTo>
                  <a:pt x="1102" y="75"/>
                </a:lnTo>
                <a:lnTo>
                  <a:pt x="1125" y="105"/>
                </a:lnTo>
                <a:lnTo>
                  <a:pt x="1139" y="127"/>
                </a:lnTo>
                <a:lnTo>
                  <a:pt x="1154" y="149"/>
                </a:lnTo>
                <a:lnTo>
                  <a:pt x="1169" y="172"/>
                </a:lnTo>
                <a:lnTo>
                  <a:pt x="1192" y="209"/>
                </a:lnTo>
                <a:lnTo>
                  <a:pt x="1206" y="239"/>
                </a:lnTo>
                <a:lnTo>
                  <a:pt x="1221" y="276"/>
                </a:lnTo>
                <a:lnTo>
                  <a:pt x="1229" y="291"/>
                </a:lnTo>
                <a:lnTo>
                  <a:pt x="1244" y="328"/>
                </a:lnTo>
                <a:lnTo>
                  <a:pt x="1273" y="395"/>
                </a:lnTo>
                <a:lnTo>
                  <a:pt x="1303" y="462"/>
                </a:lnTo>
                <a:lnTo>
                  <a:pt x="1340" y="537"/>
                </a:lnTo>
                <a:lnTo>
                  <a:pt x="1370" y="596"/>
                </a:lnTo>
                <a:lnTo>
                  <a:pt x="1407" y="663"/>
                </a:lnTo>
                <a:lnTo>
                  <a:pt x="1445" y="723"/>
                </a:lnTo>
                <a:lnTo>
                  <a:pt x="1482" y="782"/>
                </a:lnTo>
                <a:lnTo>
                  <a:pt x="1497" y="805"/>
                </a:lnTo>
                <a:lnTo>
                  <a:pt x="1519" y="835"/>
                </a:lnTo>
                <a:lnTo>
                  <a:pt x="1564" y="887"/>
                </a:lnTo>
                <a:lnTo>
                  <a:pt x="1608" y="931"/>
                </a:lnTo>
                <a:lnTo>
                  <a:pt x="1661" y="976"/>
                </a:lnTo>
                <a:lnTo>
                  <a:pt x="1720" y="1021"/>
                </a:lnTo>
                <a:lnTo>
                  <a:pt x="1795" y="1066"/>
                </a:lnTo>
                <a:lnTo>
                  <a:pt x="1862" y="1103"/>
                </a:lnTo>
                <a:lnTo>
                  <a:pt x="1936" y="1140"/>
                </a:lnTo>
                <a:lnTo>
                  <a:pt x="1973" y="1155"/>
                </a:lnTo>
                <a:lnTo>
                  <a:pt x="0" y="1155"/>
                </a:lnTo>
              </a:path>
            </a:pathLst>
          </a:custGeom>
          <a:gradFill rotWithShape="0">
            <a:gsLst>
              <a:gs pos="0">
                <a:srgbClr val="6699FF"/>
              </a:gs>
              <a:gs pos="50000">
                <a:schemeClr val="bg1"/>
              </a:gs>
              <a:gs pos="100000">
                <a:srgbClr val="6699FF"/>
              </a:gs>
            </a:gsLst>
            <a:lin ang="0" scaled="1"/>
          </a:gradFill>
          <a:ln w="9525" cap="rnd">
            <a:noFill/>
            <a:round/>
            <a:headEnd/>
            <a:tailEnd/>
          </a:ln>
          <a:effectLst/>
        </p:spPr>
        <p:txBody>
          <a:bodyPr/>
          <a:lstStyle/>
          <a:p>
            <a:pPr algn="l" rtl="0">
              <a:defRPr/>
            </a:pPr>
            <a:endParaRPr lang="en-US"/>
          </a:p>
        </p:txBody>
      </p:sp>
      <p:sp>
        <p:nvSpPr>
          <p:cNvPr id="10269" name="Freeform 36"/>
          <p:cNvSpPr>
            <a:spLocks/>
          </p:cNvSpPr>
          <p:nvPr/>
        </p:nvSpPr>
        <p:spPr bwMode="auto">
          <a:xfrm>
            <a:off x="3127375" y="2451100"/>
            <a:ext cx="2968625" cy="1735138"/>
          </a:xfrm>
          <a:custGeom>
            <a:avLst/>
            <a:gdLst>
              <a:gd name="T0" fmla="*/ 67674 w 1974"/>
              <a:gd name="T1" fmla="*/ 1700615 h 1156"/>
              <a:gd name="T2" fmla="*/ 291749 w 1974"/>
              <a:gd name="T3" fmla="*/ 1565527 h 1156"/>
              <a:gd name="T4" fmla="*/ 493267 w 1974"/>
              <a:gd name="T5" fmla="*/ 1409424 h 1156"/>
              <a:gd name="T6" fmla="*/ 639142 w 1974"/>
              <a:gd name="T7" fmla="*/ 1241314 h 1156"/>
              <a:gd name="T8" fmla="*/ 717343 w 1974"/>
              <a:gd name="T9" fmla="*/ 1107726 h 1156"/>
              <a:gd name="T10" fmla="*/ 851186 w 1974"/>
              <a:gd name="T11" fmla="*/ 839050 h 1156"/>
              <a:gd name="T12" fmla="*/ 1019619 w 1974"/>
              <a:gd name="T13" fmla="*/ 459301 h 1156"/>
              <a:gd name="T14" fmla="*/ 1064735 w 1974"/>
              <a:gd name="T15" fmla="*/ 336220 h 1156"/>
              <a:gd name="T16" fmla="*/ 1108347 w 1974"/>
              <a:gd name="T17" fmla="*/ 258169 h 1156"/>
              <a:gd name="T18" fmla="*/ 1142936 w 1974"/>
              <a:gd name="T19" fmla="*/ 201132 h 1156"/>
              <a:gd name="T20" fmla="*/ 1188052 w 1974"/>
              <a:gd name="T21" fmla="*/ 135089 h 1156"/>
              <a:gd name="T22" fmla="*/ 1243695 w 1974"/>
              <a:gd name="T23" fmla="*/ 78051 h 1156"/>
              <a:gd name="T24" fmla="*/ 1276779 w 1974"/>
              <a:gd name="T25" fmla="*/ 45030 h 1156"/>
              <a:gd name="T26" fmla="*/ 1332422 w 1974"/>
              <a:gd name="T27" fmla="*/ 22515 h 1156"/>
              <a:gd name="T28" fmla="*/ 1400096 w 1974"/>
              <a:gd name="T29" fmla="*/ 0 h 1156"/>
              <a:gd name="T30" fmla="*/ 1433181 w 1974"/>
              <a:gd name="T31" fmla="*/ 0 h 1156"/>
              <a:gd name="T32" fmla="*/ 1467770 w 1974"/>
              <a:gd name="T33" fmla="*/ 0 h 1156"/>
              <a:gd name="T34" fmla="*/ 1533940 w 1974"/>
              <a:gd name="T35" fmla="*/ 22515 h 1156"/>
              <a:gd name="T36" fmla="*/ 1591087 w 1974"/>
              <a:gd name="T37" fmla="*/ 57037 h 1156"/>
              <a:gd name="T38" fmla="*/ 1646730 w 1974"/>
              <a:gd name="T39" fmla="*/ 100566 h 1156"/>
              <a:gd name="T40" fmla="*/ 1691846 w 1974"/>
              <a:gd name="T41" fmla="*/ 157603 h 1156"/>
              <a:gd name="T42" fmla="*/ 1735458 w 1974"/>
              <a:gd name="T43" fmla="*/ 223647 h 1156"/>
              <a:gd name="T44" fmla="*/ 1792605 w 1974"/>
              <a:gd name="T45" fmla="*/ 313706 h 1156"/>
              <a:gd name="T46" fmla="*/ 1836217 w 1974"/>
              <a:gd name="T47" fmla="*/ 414272 h 1156"/>
              <a:gd name="T48" fmla="*/ 1870805 w 1974"/>
              <a:gd name="T49" fmla="*/ 492323 h 1156"/>
              <a:gd name="T50" fmla="*/ 1959533 w 1974"/>
              <a:gd name="T51" fmla="*/ 693455 h 1156"/>
              <a:gd name="T52" fmla="*/ 2060292 w 1974"/>
              <a:gd name="T53" fmla="*/ 894587 h 1156"/>
              <a:gd name="T54" fmla="*/ 2173082 w 1974"/>
              <a:gd name="T55" fmla="*/ 1085212 h 1156"/>
              <a:gd name="T56" fmla="*/ 2251283 w 1974"/>
              <a:gd name="T57" fmla="*/ 1208292 h 1156"/>
              <a:gd name="T58" fmla="*/ 2352041 w 1974"/>
              <a:gd name="T59" fmla="*/ 1331373 h 1156"/>
              <a:gd name="T60" fmla="*/ 2497916 w 1974"/>
              <a:gd name="T61" fmla="*/ 1464961 h 1156"/>
              <a:gd name="T62" fmla="*/ 2699434 w 1974"/>
              <a:gd name="T63" fmla="*/ 1600049 h 1156"/>
              <a:gd name="T64" fmla="*/ 2911478 w 1974"/>
              <a:gd name="T65" fmla="*/ 1711122 h 1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74"/>
              <a:gd name="T100" fmla="*/ 0 h 1156"/>
              <a:gd name="T101" fmla="*/ 1974 w 1974"/>
              <a:gd name="T102" fmla="*/ 1156 h 11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74" h="1156">
                <a:moveTo>
                  <a:pt x="0" y="1155"/>
                </a:moveTo>
                <a:lnTo>
                  <a:pt x="45" y="1133"/>
                </a:lnTo>
                <a:lnTo>
                  <a:pt x="127" y="1088"/>
                </a:lnTo>
                <a:lnTo>
                  <a:pt x="194" y="1043"/>
                </a:lnTo>
                <a:lnTo>
                  <a:pt x="268" y="991"/>
                </a:lnTo>
                <a:lnTo>
                  <a:pt x="328" y="939"/>
                </a:lnTo>
                <a:lnTo>
                  <a:pt x="380" y="879"/>
                </a:lnTo>
                <a:lnTo>
                  <a:pt x="425" y="827"/>
                </a:lnTo>
                <a:lnTo>
                  <a:pt x="462" y="768"/>
                </a:lnTo>
                <a:lnTo>
                  <a:pt x="477" y="738"/>
                </a:lnTo>
                <a:lnTo>
                  <a:pt x="507" y="678"/>
                </a:lnTo>
                <a:lnTo>
                  <a:pt x="566" y="559"/>
                </a:lnTo>
                <a:lnTo>
                  <a:pt x="626" y="425"/>
                </a:lnTo>
                <a:lnTo>
                  <a:pt x="678" y="306"/>
                </a:lnTo>
                <a:lnTo>
                  <a:pt x="700" y="246"/>
                </a:lnTo>
                <a:lnTo>
                  <a:pt x="708" y="224"/>
                </a:lnTo>
                <a:lnTo>
                  <a:pt x="722" y="201"/>
                </a:lnTo>
                <a:lnTo>
                  <a:pt x="737" y="172"/>
                </a:lnTo>
                <a:lnTo>
                  <a:pt x="745" y="157"/>
                </a:lnTo>
                <a:lnTo>
                  <a:pt x="760" y="134"/>
                </a:lnTo>
                <a:lnTo>
                  <a:pt x="775" y="112"/>
                </a:lnTo>
                <a:lnTo>
                  <a:pt x="790" y="90"/>
                </a:lnTo>
                <a:lnTo>
                  <a:pt x="804" y="75"/>
                </a:lnTo>
                <a:lnTo>
                  <a:pt x="827" y="52"/>
                </a:lnTo>
                <a:lnTo>
                  <a:pt x="842" y="38"/>
                </a:lnTo>
                <a:lnTo>
                  <a:pt x="849" y="30"/>
                </a:lnTo>
                <a:lnTo>
                  <a:pt x="871" y="23"/>
                </a:lnTo>
                <a:lnTo>
                  <a:pt x="886" y="15"/>
                </a:lnTo>
                <a:lnTo>
                  <a:pt x="901" y="8"/>
                </a:lnTo>
                <a:lnTo>
                  <a:pt x="931" y="0"/>
                </a:lnTo>
                <a:lnTo>
                  <a:pt x="946" y="0"/>
                </a:lnTo>
                <a:lnTo>
                  <a:pt x="953" y="0"/>
                </a:lnTo>
                <a:lnTo>
                  <a:pt x="961" y="0"/>
                </a:lnTo>
                <a:lnTo>
                  <a:pt x="976" y="0"/>
                </a:lnTo>
                <a:lnTo>
                  <a:pt x="1005" y="8"/>
                </a:lnTo>
                <a:lnTo>
                  <a:pt x="1020" y="15"/>
                </a:lnTo>
                <a:lnTo>
                  <a:pt x="1035" y="23"/>
                </a:lnTo>
                <a:lnTo>
                  <a:pt x="1058" y="38"/>
                </a:lnTo>
                <a:lnTo>
                  <a:pt x="1065" y="45"/>
                </a:lnTo>
                <a:lnTo>
                  <a:pt x="1095" y="67"/>
                </a:lnTo>
                <a:lnTo>
                  <a:pt x="1102" y="75"/>
                </a:lnTo>
                <a:lnTo>
                  <a:pt x="1125" y="105"/>
                </a:lnTo>
                <a:lnTo>
                  <a:pt x="1139" y="127"/>
                </a:lnTo>
                <a:lnTo>
                  <a:pt x="1154" y="149"/>
                </a:lnTo>
                <a:lnTo>
                  <a:pt x="1169" y="172"/>
                </a:lnTo>
                <a:lnTo>
                  <a:pt x="1192" y="209"/>
                </a:lnTo>
                <a:lnTo>
                  <a:pt x="1206" y="239"/>
                </a:lnTo>
                <a:lnTo>
                  <a:pt x="1221" y="276"/>
                </a:lnTo>
                <a:lnTo>
                  <a:pt x="1229" y="291"/>
                </a:lnTo>
                <a:lnTo>
                  <a:pt x="1244" y="328"/>
                </a:lnTo>
                <a:lnTo>
                  <a:pt x="1273" y="395"/>
                </a:lnTo>
                <a:lnTo>
                  <a:pt x="1303" y="462"/>
                </a:lnTo>
                <a:lnTo>
                  <a:pt x="1340" y="537"/>
                </a:lnTo>
                <a:lnTo>
                  <a:pt x="1370" y="596"/>
                </a:lnTo>
                <a:lnTo>
                  <a:pt x="1407" y="663"/>
                </a:lnTo>
                <a:lnTo>
                  <a:pt x="1445" y="723"/>
                </a:lnTo>
                <a:lnTo>
                  <a:pt x="1482" y="782"/>
                </a:lnTo>
                <a:lnTo>
                  <a:pt x="1497" y="805"/>
                </a:lnTo>
                <a:lnTo>
                  <a:pt x="1519" y="835"/>
                </a:lnTo>
                <a:lnTo>
                  <a:pt x="1564" y="887"/>
                </a:lnTo>
                <a:lnTo>
                  <a:pt x="1608" y="931"/>
                </a:lnTo>
                <a:lnTo>
                  <a:pt x="1661" y="976"/>
                </a:lnTo>
                <a:lnTo>
                  <a:pt x="1720" y="1021"/>
                </a:lnTo>
                <a:lnTo>
                  <a:pt x="1795" y="1066"/>
                </a:lnTo>
                <a:lnTo>
                  <a:pt x="1862" y="1103"/>
                </a:lnTo>
                <a:lnTo>
                  <a:pt x="1936" y="1140"/>
                </a:lnTo>
                <a:lnTo>
                  <a:pt x="1973" y="1155"/>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70" name="Rectangle 37"/>
          <p:cNvSpPr>
            <a:spLocks noChangeArrowheads="1"/>
          </p:cNvSpPr>
          <p:nvPr/>
        </p:nvSpPr>
        <p:spPr bwMode="auto">
          <a:xfrm>
            <a:off x="5446713" y="3159125"/>
            <a:ext cx="148431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600">
                <a:solidFill>
                  <a:srgbClr val="000000"/>
                </a:solidFill>
              </a:rPr>
              <a:t>Cp=2 Cpk=1.5</a:t>
            </a:r>
          </a:p>
        </p:txBody>
      </p:sp>
      <p:sp>
        <p:nvSpPr>
          <p:cNvPr id="10271" name="Rectangle 38"/>
          <p:cNvSpPr>
            <a:spLocks noChangeArrowheads="1"/>
          </p:cNvSpPr>
          <p:nvPr/>
        </p:nvSpPr>
        <p:spPr bwMode="auto">
          <a:xfrm>
            <a:off x="2290763" y="3138488"/>
            <a:ext cx="1568450"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700">
                <a:solidFill>
                  <a:srgbClr val="000000"/>
                </a:solidFill>
              </a:rPr>
              <a:t>Cp=2 Cpk=1.5</a:t>
            </a:r>
          </a:p>
        </p:txBody>
      </p:sp>
      <p:sp>
        <p:nvSpPr>
          <p:cNvPr id="10272" name="Rectangle 39"/>
          <p:cNvSpPr>
            <a:spLocks noChangeArrowheads="1"/>
          </p:cNvSpPr>
          <p:nvPr/>
        </p:nvSpPr>
        <p:spPr bwMode="auto">
          <a:xfrm>
            <a:off x="4003675" y="3473450"/>
            <a:ext cx="1327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700">
                <a:solidFill>
                  <a:srgbClr val="000000"/>
                </a:solidFill>
              </a:rPr>
              <a:t>Cp=Cpk = 2</a:t>
            </a:r>
          </a:p>
        </p:txBody>
      </p:sp>
      <p:grpSp>
        <p:nvGrpSpPr>
          <p:cNvPr id="10273" name="Group 40"/>
          <p:cNvGrpSpPr>
            <a:grpSpLocks/>
          </p:cNvGrpSpPr>
          <p:nvPr/>
        </p:nvGrpSpPr>
        <p:grpSpPr bwMode="auto">
          <a:xfrm>
            <a:off x="3878263" y="2262188"/>
            <a:ext cx="1333500" cy="66675"/>
            <a:chOff x="2772" y="1571"/>
            <a:chExt cx="887" cy="45"/>
          </a:xfrm>
        </p:grpSpPr>
        <p:sp>
          <p:nvSpPr>
            <p:cNvPr id="10292" name="Freeform 41"/>
            <p:cNvSpPr>
              <a:spLocks/>
            </p:cNvSpPr>
            <p:nvPr/>
          </p:nvSpPr>
          <p:spPr bwMode="auto">
            <a:xfrm>
              <a:off x="2772" y="1571"/>
              <a:ext cx="90" cy="45"/>
            </a:xfrm>
            <a:custGeom>
              <a:avLst/>
              <a:gdLst>
                <a:gd name="T0" fmla="*/ 0 w 90"/>
                <a:gd name="T1" fmla="*/ 22 h 45"/>
                <a:gd name="T2" fmla="*/ 89 w 90"/>
                <a:gd name="T3" fmla="*/ 0 h 45"/>
                <a:gd name="T4" fmla="*/ 89 w 90"/>
                <a:gd name="T5" fmla="*/ 22 h 45"/>
                <a:gd name="T6" fmla="*/ 89 w 90"/>
                <a:gd name="T7" fmla="*/ 44 h 45"/>
                <a:gd name="T8" fmla="*/ 0 w 90"/>
                <a:gd name="T9" fmla="*/ 22 h 45"/>
                <a:gd name="T10" fmla="*/ 0 60000 65536"/>
                <a:gd name="T11" fmla="*/ 0 60000 65536"/>
                <a:gd name="T12" fmla="*/ 0 60000 65536"/>
                <a:gd name="T13" fmla="*/ 0 60000 65536"/>
                <a:gd name="T14" fmla="*/ 0 60000 65536"/>
                <a:gd name="T15" fmla="*/ 0 w 90"/>
                <a:gd name="T16" fmla="*/ 0 h 45"/>
                <a:gd name="T17" fmla="*/ 90 w 90"/>
                <a:gd name="T18" fmla="*/ 45 h 45"/>
              </a:gdLst>
              <a:ahLst/>
              <a:cxnLst>
                <a:cxn ang="T10">
                  <a:pos x="T0" y="T1"/>
                </a:cxn>
                <a:cxn ang="T11">
                  <a:pos x="T2" y="T3"/>
                </a:cxn>
                <a:cxn ang="T12">
                  <a:pos x="T4" y="T5"/>
                </a:cxn>
                <a:cxn ang="T13">
                  <a:pos x="T6" y="T7"/>
                </a:cxn>
                <a:cxn ang="T14">
                  <a:pos x="T8" y="T9"/>
                </a:cxn>
              </a:cxnLst>
              <a:rect l="T15" t="T16" r="T17" b="T18"/>
              <a:pathLst>
                <a:path w="90" h="45">
                  <a:moveTo>
                    <a:pt x="0" y="22"/>
                  </a:moveTo>
                  <a:lnTo>
                    <a:pt x="89" y="0"/>
                  </a:lnTo>
                  <a:lnTo>
                    <a:pt x="89" y="22"/>
                  </a:lnTo>
                  <a:lnTo>
                    <a:pt x="89" y="44"/>
                  </a:lnTo>
                  <a:lnTo>
                    <a:pt x="0" y="2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93" name="Freeform 42"/>
            <p:cNvSpPr>
              <a:spLocks/>
            </p:cNvSpPr>
            <p:nvPr/>
          </p:nvSpPr>
          <p:spPr bwMode="auto">
            <a:xfrm>
              <a:off x="3561" y="1571"/>
              <a:ext cx="98" cy="45"/>
            </a:xfrm>
            <a:custGeom>
              <a:avLst/>
              <a:gdLst>
                <a:gd name="T0" fmla="*/ 97 w 98"/>
                <a:gd name="T1" fmla="*/ 22 h 45"/>
                <a:gd name="T2" fmla="*/ 0 w 98"/>
                <a:gd name="T3" fmla="*/ 44 h 45"/>
                <a:gd name="T4" fmla="*/ 0 w 98"/>
                <a:gd name="T5" fmla="*/ 22 h 45"/>
                <a:gd name="T6" fmla="*/ 0 w 98"/>
                <a:gd name="T7" fmla="*/ 0 h 45"/>
                <a:gd name="T8" fmla="*/ 97 w 98"/>
                <a:gd name="T9" fmla="*/ 22 h 45"/>
                <a:gd name="T10" fmla="*/ 0 60000 65536"/>
                <a:gd name="T11" fmla="*/ 0 60000 65536"/>
                <a:gd name="T12" fmla="*/ 0 60000 65536"/>
                <a:gd name="T13" fmla="*/ 0 60000 65536"/>
                <a:gd name="T14" fmla="*/ 0 60000 65536"/>
                <a:gd name="T15" fmla="*/ 0 w 98"/>
                <a:gd name="T16" fmla="*/ 0 h 45"/>
                <a:gd name="T17" fmla="*/ 98 w 98"/>
                <a:gd name="T18" fmla="*/ 45 h 45"/>
              </a:gdLst>
              <a:ahLst/>
              <a:cxnLst>
                <a:cxn ang="T10">
                  <a:pos x="T0" y="T1"/>
                </a:cxn>
                <a:cxn ang="T11">
                  <a:pos x="T2" y="T3"/>
                </a:cxn>
                <a:cxn ang="T12">
                  <a:pos x="T4" y="T5"/>
                </a:cxn>
                <a:cxn ang="T13">
                  <a:pos x="T6" y="T7"/>
                </a:cxn>
                <a:cxn ang="T14">
                  <a:pos x="T8" y="T9"/>
                </a:cxn>
              </a:cxnLst>
              <a:rect l="T15" t="T16" r="T17" b="T18"/>
              <a:pathLst>
                <a:path w="98" h="45">
                  <a:moveTo>
                    <a:pt x="97" y="22"/>
                  </a:moveTo>
                  <a:lnTo>
                    <a:pt x="0" y="44"/>
                  </a:lnTo>
                  <a:lnTo>
                    <a:pt x="0" y="22"/>
                  </a:lnTo>
                  <a:lnTo>
                    <a:pt x="0" y="0"/>
                  </a:lnTo>
                  <a:lnTo>
                    <a:pt x="97" y="2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94" name="Line 43"/>
            <p:cNvSpPr>
              <a:spLocks noChangeShapeType="1"/>
            </p:cNvSpPr>
            <p:nvPr/>
          </p:nvSpPr>
          <p:spPr bwMode="auto">
            <a:xfrm>
              <a:off x="2861" y="1593"/>
              <a:ext cx="7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0274" name="Freeform 44"/>
          <p:cNvSpPr>
            <a:spLocks/>
          </p:cNvSpPr>
          <p:nvPr/>
        </p:nvSpPr>
        <p:spPr bwMode="auto">
          <a:xfrm>
            <a:off x="4102100" y="2105025"/>
            <a:ext cx="885825" cy="303213"/>
          </a:xfrm>
          <a:custGeom>
            <a:avLst/>
            <a:gdLst>
              <a:gd name="T0" fmla="*/ 0 w 589"/>
              <a:gd name="T1" fmla="*/ 0 h 202"/>
              <a:gd name="T2" fmla="*/ 884321 w 589"/>
              <a:gd name="T3" fmla="*/ 0 h 202"/>
              <a:gd name="T4" fmla="*/ 884321 w 589"/>
              <a:gd name="T5" fmla="*/ 301712 h 202"/>
              <a:gd name="T6" fmla="*/ 0 w 589"/>
              <a:gd name="T7" fmla="*/ 301712 h 202"/>
              <a:gd name="T8" fmla="*/ 0 w 589"/>
              <a:gd name="T9" fmla="*/ 0 h 202"/>
              <a:gd name="T10" fmla="*/ 0 60000 65536"/>
              <a:gd name="T11" fmla="*/ 0 60000 65536"/>
              <a:gd name="T12" fmla="*/ 0 60000 65536"/>
              <a:gd name="T13" fmla="*/ 0 60000 65536"/>
              <a:gd name="T14" fmla="*/ 0 60000 65536"/>
              <a:gd name="T15" fmla="*/ 0 w 589"/>
              <a:gd name="T16" fmla="*/ 0 h 202"/>
              <a:gd name="T17" fmla="*/ 589 w 589"/>
              <a:gd name="T18" fmla="*/ 202 h 202"/>
            </a:gdLst>
            <a:ahLst/>
            <a:cxnLst>
              <a:cxn ang="T10">
                <a:pos x="T0" y="T1"/>
              </a:cxn>
              <a:cxn ang="T11">
                <a:pos x="T2" y="T3"/>
              </a:cxn>
              <a:cxn ang="T12">
                <a:pos x="T4" y="T5"/>
              </a:cxn>
              <a:cxn ang="T13">
                <a:pos x="T6" y="T7"/>
              </a:cxn>
              <a:cxn ang="T14">
                <a:pos x="T8" y="T9"/>
              </a:cxn>
            </a:cxnLst>
            <a:rect l="T15" t="T16" r="T17" b="T18"/>
            <a:pathLst>
              <a:path w="589" h="202">
                <a:moveTo>
                  <a:pt x="0" y="0"/>
                </a:moveTo>
                <a:lnTo>
                  <a:pt x="588" y="0"/>
                </a:lnTo>
                <a:lnTo>
                  <a:pt x="588" y="201"/>
                </a:lnTo>
                <a:lnTo>
                  <a:pt x="0" y="201"/>
                </a:lnTo>
                <a:lnTo>
                  <a:pt x="0" y="0"/>
                </a:lnTo>
              </a:path>
            </a:pathLst>
          </a:custGeom>
          <a:solidFill>
            <a:srgbClr val="FFFF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75" name="Rectangle 45"/>
          <p:cNvSpPr>
            <a:spLocks noChangeArrowheads="1"/>
          </p:cNvSpPr>
          <p:nvPr/>
        </p:nvSpPr>
        <p:spPr bwMode="auto">
          <a:xfrm>
            <a:off x="4137025" y="2074863"/>
            <a:ext cx="6365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700"/>
              <a:t> ±</a:t>
            </a:r>
            <a:r>
              <a:rPr lang="en-US" altLang="en-US" sz="1600">
                <a:solidFill>
                  <a:srgbClr val="000000"/>
                </a:solidFill>
              </a:rPr>
              <a:t>1.5</a:t>
            </a:r>
          </a:p>
        </p:txBody>
      </p:sp>
      <p:sp>
        <p:nvSpPr>
          <p:cNvPr id="10276" name="Rectangle 46"/>
          <p:cNvSpPr>
            <a:spLocks noChangeArrowheads="1"/>
          </p:cNvSpPr>
          <p:nvPr/>
        </p:nvSpPr>
        <p:spPr bwMode="auto">
          <a:xfrm>
            <a:off x="4619625" y="2084388"/>
            <a:ext cx="296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600">
                <a:solidFill>
                  <a:srgbClr val="000000"/>
                </a:solidFill>
                <a:latin typeface="Symbol" panose="05050102010706020507" pitchFamily="18" charset="2"/>
              </a:rPr>
              <a:t>s</a:t>
            </a:r>
          </a:p>
        </p:txBody>
      </p:sp>
      <p:sp>
        <p:nvSpPr>
          <p:cNvPr id="10277" name="Rectangle 47"/>
          <p:cNvSpPr>
            <a:spLocks noChangeArrowheads="1"/>
          </p:cNvSpPr>
          <p:nvPr/>
        </p:nvSpPr>
        <p:spPr bwMode="auto">
          <a:xfrm>
            <a:off x="1365250" y="1981200"/>
            <a:ext cx="55721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600" b="1" i="1">
                <a:solidFill>
                  <a:srgbClr val="000099"/>
                </a:solidFill>
              </a:rPr>
              <a:t>LSL</a:t>
            </a:r>
          </a:p>
        </p:txBody>
      </p:sp>
      <p:sp>
        <p:nvSpPr>
          <p:cNvPr id="10278" name="Rectangle 48"/>
          <p:cNvSpPr>
            <a:spLocks noChangeArrowheads="1"/>
          </p:cNvSpPr>
          <p:nvPr/>
        </p:nvSpPr>
        <p:spPr bwMode="auto">
          <a:xfrm>
            <a:off x="1749425" y="2516188"/>
            <a:ext cx="73501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109" tIns="24044" rIns="60109" bIns="24044">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2000"/>
              </a:lnSpc>
            </a:pPr>
            <a:r>
              <a:rPr lang="en-US" altLang="en-US" sz="1700"/>
              <a:t>12.5%</a:t>
            </a:r>
          </a:p>
        </p:txBody>
      </p:sp>
      <p:sp>
        <p:nvSpPr>
          <p:cNvPr id="10279" name="Rectangle 49"/>
          <p:cNvSpPr>
            <a:spLocks noChangeArrowheads="1"/>
          </p:cNvSpPr>
          <p:nvPr/>
        </p:nvSpPr>
        <p:spPr bwMode="auto">
          <a:xfrm>
            <a:off x="6777038" y="2503488"/>
            <a:ext cx="7350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109" tIns="24044" rIns="60109" bIns="24044">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2000"/>
              </a:lnSpc>
            </a:pPr>
            <a:r>
              <a:rPr lang="en-US" altLang="en-US" sz="1700"/>
              <a:t>12.5%</a:t>
            </a:r>
          </a:p>
        </p:txBody>
      </p:sp>
      <p:sp>
        <p:nvSpPr>
          <p:cNvPr id="10280" name="Line 51"/>
          <p:cNvSpPr>
            <a:spLocks noChangeShapeType="1"/>
          </p:cNvSpPr>
          <p:nvPr/>
        </p:nvSpPr>
        <p:spPr bwMode="auto">
          <a:xfrm>
            <a:off x="790575" y="4192588"/>
            <a:ext cx="7572375"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81" name="Rectangle 52"/>
          <p:cNvSpPr>
            <a:spLocks noChangeArrowheads="1"/>
          </p:cNvSpPr>
          <p:nvPr/>
        </p:nvSpPr>
        <p:spPr bwMode="auto">
          <a:xfrm>
            <a:off x="800100" y="2436813"/>
            <a:ext cx="842963" cy="1744662"/>
          </a:xfrm>
          <a:prstGeom prst="rect">
            <a:avLst/>
          </a:prstGeom>
          <a:gradFill rotWithShape="0">
            <a:gsLst>
              <a:gs pos="0">
                <a:srgbClr val="FFFFFF"/>
              </a:gs>
              <a:gs pos="100000">
                <a:srgbClr val="FF9999"/>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82" name="Line 53"/>
          <p:cNvSpPr>
            <a:spLocks noChangeShapeType="1"/>
          </p:cNvSpPr>
          <p:nvPr/>
        </p:nvSpPr>
        <p:spPr bwMode="auto">
          <a:xfrm flipV="1">
            <a:off x="1638300" y="2284413"/>
            <a:ext cx="0" cy="1900237"/>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83" name="Rectangle 54"/>
          <p:cNvSpPr>
            <a:spLocks noChangeArrowheads="1"/>
          </p:cNvSpPr>
          <p:nvPr/>
        </p:nvSpPr>
        <p:spPr bwMode="auto">
          <a:xfrm>
            <a:off x="1058863" y="3262313"/>
            <a:ext cx="20955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000">
                <a:solidFill>
                  <a:srgbClr val="000000"/>
                </a:solidFill>
              </a:rPr>
              <a:t> </a:t>
            </a:r>
          </a:p>
        </p:txBody>
      </p:sp>
      <p:sp>
        <p:nvSpPr>
          <p:cNvPr id="10284" name="Rectangle 55"/>
          <p:cNvSpPr>
            <a:spLocks noChangeArrowheads="1"/>
          </p:cNvSpPr>
          <p:nvPr/>
        </p:nvSpPr>
        <p:spPr bwMode="auto">
          <a:xfrm>
            <a:off x="517525" y="3327400"/>
            <a:ext cx="118427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700">
                <a:solidFill>
                  <a:srgbClr val="000000"/>
                </a:solidFill>
              </a:rPr>
              <a:t>3.4 DPMO</a:t>
            </a:r>
          </a:p>
        </p:txBody>
      </p:sp>
      <p:sp>
        <p:nvSpPr>
          <p:cNvPr id="10285" name="Line 56"/>
          <p:cNvSpPr>
            <a:spLocks noChangeShapeType="1"/>
          </p:cNvSpPr>
          <p:nvPr/>
        </p:nvSpPr>
        <p:spPr bwMode="auto">
          <a:xfrm>
            <a:off x="1166813" y="3625850"/>
            <a:ext cx="461962" cy="561975"/>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286" name="Rectangle 57"/>
          <p:cNvSpPr>
            <a:spLocks noChangeArrowheads="1"/>
          </p:cNvSpPr>
          <p:nvPr/>
        </p:nvSpPr>
        <p:spPr bwMode="auto">
          <a:xfrm>
            <a:off x="7524750" y="2436813"/>
            <a:ext cx="842963" cy="1744662"/>
          </a:xfrm>
          <a:prstGeom prst="rect">
            <a:avLst/>
          </a:prstGeom>
          <a:gradFill rotWithShape="0">
            <a:gsLst>
              <a:gs pos="0">
                <a:srgbClr val="FF9999"/>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p>
        </p:txBody>
      </p:sp>
      <p:sp>
        <p:nvSpPr>
          <p:cNvPr id="10287" name="Rectangle 58"/>
          <p:cNvSpPr>
            <a:spLocks noChangeArrowheads="1"/>
          </p:cNvSpPr>
          <p:nvPr/>
        </p:nvSpPr>
        <p:spPr bwMode="auto">
          <a:xfrm>
            <a:off x="7497763" y="3286125"/>
            <a:ext cx="20955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000">
                <a:solidFill>
                  <a:srgbClr val="000000"/>
                </a:solidFill>
              </a:rPr>
              <a:t> </a:t>
            </a:r>
          </a:p>
        </p:txBody>
      </p:sp>
      <p:sp>
        <p:nvSpPr>
          <p:cNvPr id="10288" name="Rectangle 59"/>
          <p:cNvSpPr>
            <a:spLocks noChangeArrowheads="1"/>
          </p:cNvSpPr>
          <p:nvPr/>
        </p:nvSpPr>
        <p:spPr bwMode="auto">
          <a:xfrm>
            <a:off x="7959725" y="3335338"/>
            <a:ext cx="118427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700">
                <a:solidFill>
                  <a:srgbClr val="000000"/>
                </a:solidFill>
              </a:rPr>
              <a:t>3.4 DPMO</a:t>
            </a:r>
          </a:p>
        </p:txBody>
      </p:sp>
      <p:sp>
        <p:nvSpPr>
          <p:cNvPr id="10289" name="Line 60"/>
          <p:cNvSpPr>
            <a:spLocks noChangeShapeType="1"/>
          </p:cNvSpPr>
          <p:nvPr/>
        </p:nvSpPr>
        <p:spPr bwMode="auto">
          <a:xfrm flipV="1">
            <a:off x="7534275" y="3689350"/>
            <a:ext cx="409575" cy="490538"/>
          </a:xfrm>
          <a:prstGeom prst="line">
            <a:avLst/>
          </a:prstGeom>
          <a:noFill/>
          <a:ln w="12700">
            <a:solidFill>
              <a:srgbClr val="000000"/>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90" name="Line 61"/>
          <p:cNvSpPr>
            <a:spLocks noChangeShapeType="1"/>
          </p:cNvSpPr>
          <p:nvPr/>
        </p:nvSpPr>
        <p:spPr bwMode="auto">
          <a:xfrm flipV="1">
            <a:off x="7516813" y="2284413"/>
            <a:ext cx="0" cy="1900237"/>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91" name="Rectangle 62"/>
          <p:cNvSpPr>
            <a:spLocks noChangeArrowheads="1"/>
          </p:cNvSpPr>
          <p:nvPr/>
        </p:nvSpPr>
        <p:spPr bwMode="auto">
          <a:xfrm>
            <a:off x="7261225" y="1981200"/>
            <a:ext cx="57943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158" tIns="43580" rIns="87158" bIns="43580">
            <a:spAutoFit/>
          </a:bodyPr>
          <a:lstStyle>
            <a:lvl1pPr defTabSz="865188" eaLnBrk="0" hangingPunct="0">
              <a:defRPr>
                <a:solidFill>
                  <a:schemeClr val="tx1"/>
                </a:solidFill>
                <a:latin typeface="Arial" panose="020B0604020202020204" pitchFamily="34" charset="0"/>
                <a:cs typeface="Arial" panose="020B0604020202020204" pitchFamily="34" charset="0"/>
              </a:defRPr>
            </a:lvl1pPr>
            <a:lvl2pPr marL="742950" indent="-285750" defTabSz="865188" eaLnBrk="0" hangingPunct="0">
              <a:defRPr>
                <a:solidFill>
                  <a:schemeClr val="tx1"/>
                </a:solidFill>
                <a:latin typeface="Arial" panose="020B0604020202020204" pitchFamily="34" charset="0"/>
                <a:cs typeface="Arial" panose="020B0604020202020204" pitchFamily="34" charset="0"/>
              </a:defRPr>
            </a:lvl2pPr>
            <a:lvl3pPr marL="1143000" indent="-228600" defTabSz="865188" eaLnBrk="0" hangingPunct="0">
              <a:defRPr>
                <a:solidFill>
                  <a:schemeClr val="tx1"/>
                </a:solidFill>
                <a:latin typeface="Arial" panose="020B0604020202020204" pitchFamily="34" charset="0"/>
                <a:cs typeface="Arial" panose="020B0604020202020204" pitchFamily="34" charset="0"/>
              </a:defRPr>
            </a:lvl3pPr>
            <a:lvl4pPr marL="1600200" indent="-228600" defTabSz="865188" eaLnBrk="0" hangingPunct="0">
              <a:defRPr>
                <a:solidFill>
                  <a:schemeClr val="tx1"/>
                </a:solidFill>
                <a:latin typeface="Arial" panose="020B0604020202020204" pitchFamily="34" charset="0"/>
                <a:cs typeface="Arial" panose="020B0604020202020204" pitchFamily="34" charset="0"/>
              </a:defRPr>
            </a:lvl4pPr>
            <a:lvl5pPr marL="2057400" indent="-228600" defTabSz="865188" eaLnBrk="0" hangingPunct="0">
              <a:defRPr>
                <a:solidFill>
                  <a:schemeClr val="tx1"/>
                </a:solidFill>
                <a:latin typeface="Arial" panose="020B0604020202020204" pitchFamily="34" charset="0"/>
                <a:cs typeface="Arial" panose="020B0604020202020204" pitchFamily="34" charset="0"/>
              </a:defRPr>
            </a:lvl5pPr>
            <a:lvl6pPr marL="25146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5188"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lnSpc>
                <a:spcPct val="90000"/>
              </a:lnSpc>
            </a:pPr>
            <a:r>
              <a:rPr lang="en-US" altLang="en-US" sz="1600" b="1" i="1">
                <a:solidFill>
                  <a:srgbClr val="000099"/>
                </a:solidFill>
              </a:rPr>
              <a:t>USL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مستند" ma:contentTypeID="0x01010052127573A577FB469860F4F01CD0CD46" ma:contentTypeVersion="0" ma:contentTypeDescription="إنشاء مستند جديد." ma:contentTypeScope="" ma:versionID="974debcd663233cba6ab217839efe606">
  <xsd:schema xmlns:xsd="http://www.w3.org/2001/XMLSchema" xmlns:p="http://schemas.microsoft.com/office/2006/metadata/properties" targetNamespace="http://schemas.microsoft.com/office/2006/metadata/properties" ma:root="true" ma:fieldsID="24ea8475c9dab94f65afdeb9954b21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ma:readOnly="true"/>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22A73E-A52E-4A6F-BBBB-29C48B27762D}">
  <ds:schemaRefs>
    <ds:schemaRef ds:uri="http://schemas.microsoft.com/sharepoint/v3/contenttype/forms"/>
  </ds:schemaRefs>
</ds:datastoreItem>
</file>

<file path=customXml/itemProps2.xml><?xml version="1.0" encoding="utf-8"?>
<ds:datastoreItem xmlns:ds="http://schemas.openxmlformats.org/officeDocument/2006/customXml" ds:itemID="{91CF23B2-CC1B-4205-8958-2F802E3468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E7AE3C4-F213-4ADE-9741-D9FBDD034676}">
  <ds:schemaRefs>
    <ds:schemaRef ds:uri="http://schemas.microsoft.com/office/2006/metadata/longProperties"/>
  </ds:schemaRefs>
</ds:datastoreItem>
</file>

<file path=customXml/itemProps4.xml><?xml version="1.0" encoding="utf-8"?>
<ds:datastoreItem xmlns:ds="http://schemas.openxmlformats.org/officeDocument/2006/customXml" ds:itemID="{50BA71A1-5E75-46CF-B030-2DCBECA05D3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887</TotalTime>
  <Words>1466</Words>
  <Application>Microsoft Office PowerPoint</Application>
  <PresentationFormat>On-screen Show (4:3)</PresentationFormat>
  <Paragraphs>324</Paragraphs>
  <Slides>44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Symbol</vt:lpstr>
      <vt:lpstr>Times New Roman</vt:lpstr>
      <vt:lpstr>Monotype Sorts</vt:lpstr>
      <vt:lpstr>Book Antiqua</vt:lpstr>
      <vt:lpstr>Default Design</vt:lpstr>
      <vt:lpstr>6 تطبيقات 6 سيجما في التعليم العالي</vt:lpstr>
      <vt:lpstr>المحتويات</vt:lpstr>
      <vt:lpstr>PowerPoint Presentation</vt:lpstr>
      <vt:lpstr>أسلوب الجودة 6سيجما</vt:lpstr>
      <vt:lpstr>أسلوب الجودة 6سيجما</vt:lpstr>
      <vt:lpstr>أسلوب الجودة 6سيجما</vt:lpstr>
      <vt:lpstr>أسلوب الجودة 6سيجما</vt:lpstr>
      <vt:lpstr>PowerPoint Presentation</vt:lpstr>
      <vt:lpstr>PowerPoint Presentation</vt:lpstr>
      <vt:lpstr>PowerPoint Presentation</vt:lpstr>
      <vt:lpstr>أسلوب الجودة 6سيجما</vt:lpstr>
      <vt:lpstr>6سيجما : العملية ومدخلاتها ومخرجاتها في </vt:lpstr>
      <vt:lpstr>العناصر الأساسية لتطبيق 6سيجما</vt:lpstr>
      <vt:lpstr>PowerPoint Presentation</vt:lpstr>
      <vt:lpstr>أدوات وأساليب 6سيجما</vt:lpstr>
      <vt:lpstr>PowerPoint Presentation</vt:lpstr>
      <vt:lpstr>أساسيات منهجية التحسين في 6سيجما</vt:lpstr>
      <vt:lpstr>الخطوة الأولى : تعريف المشكلة  Define</vt:lpstr>
      <vt:lpstr>الخطوة الثانية : القياس ( Measure )</vt:lpstr>
      <vt:lpstr>الخطوة الثانية : القياس ( Measure ) </vt:lpstr>
      <vt:lpstr>الخطوة الثالثة : التحليل Analyze </vt:lpstr>
      <vt:lpstr>الخطوة الرابعة : التحسين Improve </vt:lpstr>
      <vt:lpstr>الخطوة الخامسة : المراقبة Control </vt:lpstr>
      <vt:lpstr>تطبيقات 6سيجما في التعليم العالي</vt:lpstr>
      <vt:lpstr>تطبيقات 6سيجما في التعليم العالي</vt:lpstr>
      <vt:lpstr>استخدام منهجية 6سيجما في قياس وتقويم مخرجات البرامج الأكاديمية</vt:lpstr>
      <vt:lpstr>مراحل التقويم </vt:lpstr>
      <vt:lpstr>عناصر منظومة البرنامج الأكاديمي</vt:lpstr>
      <vt:lpstr>آلية تطبيق أنموذج التقويم (DMAIC)</vt:lpstr>
      <vt:lpstr>مرحلة: التعريف Define تحديد متطلبات العميل وأهداف البرنامج</vt:lpstr>
      <vt:lpstr>ربط أهداف البرنامج بمخرجات ABET</vt:lpstr>
      <vt:lpstr>مرحلة القياس Measurement قياس الأداء الحالي</vt:lpstr>
      <vt:lpstr>أدوات قياس المهارات</vt:lpstr>
      <vt:lpstr>الاستبانات</vt:lpstr>
      <vt:lpstr>ربط أدوات التقويم بأهداف البرنامج</vt:lpstr>
      <vt:lpstr>مرحلة التحليل Analyze</vt:lpstr>
      <vt:lpstr>مرحلة التحسين Improvement</vt:lpstr>
      <vt:lpstr>مرحلة المراقبة Control </vt:lpstr>
      <vt:lpstr>مثال</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سيجما Six Sigma</dc:title>
  <dc:creator>AMA</dc:creator>
  <cp:lastModifiedBy>abdo mohamed</cp:lastModifiedBy>
  <cp:revision>187</cp:revision>
  <dcterms:created xsi:type="dcterms:W3CDTF">2004-04-09T14:08:30Z</dcterms:created>
  <dcterms:modified xsi:type="dcterms:W3CDTF">2014-05-03T05:17:13Z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0x0101000838B45EDCB45C47B4F42F41C6D96024</vt:lpwstr>
  </property>
  <property fmtid="{D5CDD505-2E9C-101B-9397-08002B2CF9AE}" pid="3" name="Title">
    <vt:lpwstr>2848تطبيقات 6 سيجما في التعليم العالي.ppt</vt:lpwstr>
  </property>
  <property fmtid="{D5CDD505-2E9C-101B-9397-08002B2CF9AE}" pid="4" name="FileLeafRef">
    <vt:lpwstr>2848تطبيقات 6 سيجما في التعليم العالي.ppt</vt:lpwstr>
  </property>
</Properties>
</file>